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notesSlide2.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media/image28.jpeg" ContentType="image/jpeg"/>
  <Override PartName="/ppt/media/image1.png" ContentType="image/png"/>
  <Override PartName="/ppt/media/image9.png" ContentType="image/png"/>
  <Override PartName="/ppt/media/image2.png" ContentType="image/png"/>
  <Override PartName="/ppt/media/image3.jpeg" ContentType="image/jpeg"/>
  <Override PartName="/ppt/media/image4.png" ContentType="image/png"/>
  <Override PartName="/ppt/media/image11.png" ContentType="image/png"/>
  <Override PartName="/ppt/media/image5.jpeg" ContentType="image/jpeg"/>
  <Override PartName="/ppt/media/image7.png" ContentType="image/png"/>
  <Override PartName="/ppt/media/image8.jpeg" ContentType="image/jpeg"/>
  <Override PartName="/ppt/media/image6.png" ContentType="image/png"/>
  <Override PartName="/ppt/media/image10.jpeg" ContentType="image/jpeg"/>
  <Override PartName="/ppt/media/image12.png" ContentType="image/png"/>
  <Override PartName="/ppt/media/image13.png" ContentType="image/png"/>
  <Override PartName="/ppt/media/image14.wmf" ContentType="image/x-wmf"/>
  <Override PartName="/ppt/media/image17.jpeg" ContentType="image/jpeg"/>
  <Override PartName="/ppt/media/image15.png" ContentType="image/png"/>
  <Override PartName="/ppt/media/image35.jpeg" ContentType="image/jpeg"/>
  <Override PartName="/ppt/media/image16.png" ContentType="image/png"/>
  <Override PartName="/ppt/media/image18.png" ContentType="image/png"/>
  <Override PartName="/ppt/media/image19.wmf" ContentType="image/x-wmf"/>
  <Override PartName="/ppt/media/image20.png" ContentType="image/png"/>
  <Override PartName="/ppt/media/image21.png" ContentType="image/png"/>
  <Override PartName="/ppt/media/image33.wmf" ContentType="image/x-wmf"/>
  <Override PartName="/ppt/media/image22.jpeg" ContentType="image/jpeg"/>
  <Override PartName="/ppt/media/image23.png" ContentType="image/png"/>
  <Override PartName="/ppt/media/image24.jpeg" ContentType="image/jpeg"/>
  <Override PartName="/ppt/media/image29.wmf" ContentType="image/x-wmf"/>
  <Override PartName="/ppt/media/image25.png" ContentType="image/png"/>
  <Override PartName="/ppt/media/image26.jpeg" ContentType="image/jpeg"/>
  <Override PartName="/ppt/media/image27.png" ContentType="image/png"/>
  <Override PartName="/ppt/media/image30.jpeg" ContentType="image/jpeg"/>
  <Override PartName="/ppt/media/image31.png" ContentType="image/png"/>
  <Override PartName="/ppt/media/image32.jpeg" ContentType="image/jpeg"/>
  <Override PartName="/ppt/media/image3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it-IT" sz="1800" spc="-1" strike="noStrike">
                <a:solidFill>
                  <a:srgbClr val="000000"/>
                </a:solidFill>
                <a:latin typeface="Arial"/>
              </a:rPr>
              <a:t>Fai clic per spostare la diapositiva</a:t>
            </a:r>
            <a:endParaRPr b="0" lang="it-IT" sz="1800" spc="-1" strike="noStrike">
              <a:solidFill>
                <a:srgbClr val="000000"/>
              </a:solidFill>
              <a:latin typeface="Arial"/>
            </a:endParaRPr>
          </a:p>
        </p:txBody>
      </p:sp>
      <p:sp>
        <p:nvSpPr>
          <p:cNvPr id="165" name="PlaceHolder 2"/>
          <p:cNvSpPr>
            <a:spLocks noGrp="1"/>
          </p:cNvSpPr>
          <p:nvPr>
            <p:ph type="body"/>
          </p:nvPr>
        </p:nvSpPr>
        <p:spPr>
          <a:xfrm>
            <a:off x="756000" y="5078520"/>
            <a:ext cx="6047640" cy="4811040"/>
          </a:xfrm>
          <a:prstGeom prst="rect">
            <a:avLst/>
          </a:prstGeom>
        </p:spPr>
        <p:txBody>
          <a:bodyPr lIns="0" rIns="0" tIns="0" bIns="0">
            <a:noAutofit/>
          </a:bodyPr>
          <a:p>
            <a:r>
              <a:rPr b="0" lang="it-IT" sz="2000" spc="-1" strike="noStrike">
                <a:latin typeface="Arial"/>
              </a:rPr>
              <a:t>Fai clic per modificare il formato delle note</a:t>
            </a:r>
            <a:endParaRPr b="0" lang="it-IT" sz="2000" spc="-1" strike="noStrike">
              <a:latin typeface="Arial"/>
            </a:endParaRPr>
          </a:p>
        </p:txBody>
      </p:sp>
      <p:sp>
        <p:nvSpPr>
          <p:cNvPr id="166" name="PlaceHolder 3"/>
          <p:cNvSpPr>
            <a:spLocks noGrp="1"/>
          </p:cNvSpPr>
          <p:nvPr>
            <p:ph type="hdr"/>
          </p:nvPr>
        </p:nvSpPr>
        <p:spPr>
          <a:xfrm>
            <a:off x="0" y="0"/>
            <a:ext cx="3280680" cy="534240"/>
          </a:xfrm>
          <a:prstGeom prst="rect">
            <a:avLst/>
          </a:prstGeom>
        </p:spPr>
        <p:txBody>
          <a:bodyPr lIns="0" rIns="0" tIns="0" bIns="0">
            <a:noAutofit/>
          </a:bodyPr>
          <a:p>
            <a:r>
              <a:rPr b="0" lang="it-IT" sz="1400" spc="-1" strike="noStrike">
                <a:latin typeface="Times New Roman"/>
              </a:rPr>
              <a:t>&lt;intestazione&gt;</a:t>
            </a:r>
            <a:endParaRPr b="0" lang="it-IT" sz="1400" spc="-1" strike="noStrike">
              <a:latin typeface="Times New Roman"/>
            </a:endParaRPr>
          </a:p>
        </p:txBody>
      </p:sp>
      <p:sp>
        <p:nvSpPr>
          <p:cNvPr id="167" name="PlaceHolder 4"/>
          <p:cNvSpPr>
            <a:spLocks noGrp="1"/>
          </p:cNvSpPr>
          <p:nvPr>
            <p:ph type="dt"/>
          </p:nvPr>
        </p:nvSpPr>
        <p:spPr>
          <a:xfrm>
            <a:off x="4278960" y="0"/>
            <a:ext cx="3280680" cy="534240"/>
          </a:xfrm>
          <a:prstGeom prst="rect">
            <a:avLst/>
          </a:prstGeom>
        </p:spPr>
        <p:txBody>
          <a:bodyPr lIns="0" rIns="0" tIns="0" bIns="0">
            <a:noAutofit/>
          </a:bodyPr>
          <a:p>
            <a:pPr algn="r"/>
            <a:r>
              <a:rPr b="0" lang="it-IT" sz="1400" spc="-1" strike="noStrike">
                <a:latin typeface="Times New Roman"/>
              </a:rPr>
              <a:t>&lt;data/ora&gt;</a:t>
            </a:r>
            <a:endParaRPr b="0" lang="it-IT" sz="1400" spc="-1" strike="noStrike">
              <a:latin typeface="Times New Roman"/>
            </a:endParaRPr>
          </a:p>
        </p:txBody>
      </p:sp>
      <p:sp>
        <p:nvSpPr>
          <p:cNvPr id="168" name="PlaceHolder 5"/>
          <p:cNvSpPr>
            <a:spLocks noGrp="1"/>
          </p:cNvSpPr>
          <p:nvPr>
            <p:ph type="ftr"/>
          </p:nvPr>
        </p:nvSpPr>
        <p:spPr>
          <a:xfrm>
            <a:off x="0" y="10157400"/>
            <a:ext cx="3280680" cy="534240"/>
          </a:xfrm>
          <a:prstGeom prst="rect">
            <a:avLst/>
          </a:prstGeom>
        </p:spPr>
        <p:txBody>
          <a:bodyPr lIns="0" rIns="0" tIns="0" bIns="0" anchor="b">
            <a:noAutofit/>
          </a:bodyPr>
          <a:p>
            <a:r>
              <a:rPr b="0" lang="it-IT" sz="1400" spc="-1" strike="noStrike">
                <a:latin typeface="Times New Roman"/>
              </a:rPr>
              <a:t>&lt;piè di pagina&gt;</a:t>
            </a:r>
            <a:endParaRPr b="0" lang="it-IT" sz="1400" spc="-1" strike="noStrike">
              <a:latin typeface="Times New Roman"/>
            </a:endParaRPr>
          </a:p>
        </p:txBody>
      </p:sp>
      <p:sp>
        <p:nvSpPr>
          <p:cNvPr id="169"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3DBEE836-D0FF-4D82-9801-026F39243015}"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685800" y="1143000"/>
            <a:ext cx="5484600" cy="3084120"/>
          </a:xfrm>
          <a:prstGeom prst="rect">
            <a:avLst/>
          </a:prstGeom>
        </p:spPr>
      </p:sp>
      <p:sp>
        <p:nvSpPr>
          <p:cNvPr id="264" name="PlaceHolder 2"/>
          <p:cNvSpPr>
            <a:spLocks noGrp="1"/>
          </p:cNvSpPr>
          <p:nvPr>
            <p:ph type="body"/>
          </p:nvPr>
        </p:nvSpPr>
        <p:spPr>
          <a:xfrm>
            <a:off x="685800" y="4400640"/>
            <a:ext cx="5484600" cy="3598560"/>
          </a:xfrm>
          <a:prstGeom prst="rect">
            <a:avLst/>
          </a:prstGeom>
        </p:spPr>
        <p:txBody>
          <a:bodyPr lIns="0" rIns="0" tIns="0" bIns="0">
            <a:noAutofit/>
          </a:bodyPr>
          <a:p>
            <a:endParaRPr b="0" lang="it-IT" sz="2000" spc="-1" strike="noStrike">
              <a:latin typeface="Arial"/>
            </a:endParaRPr>
          </a:p>
        </p:txBody>
      </p:sp>
      <p:sp>
        <p:nvSpPr>
          <p:cNvPr id="265" name="CustomShape 3"/>
          <p:cNvSpPr/>
          <p:nvPr/>
        </p:nvSpPr>
        <p:spPr>
          <a:xfrm>
            <a:off x="3884760" y="8685360"/>
            <a:ext cx="2970000" cy="45684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BB11EB3-3C2A-4285-B266-C4E6FF7EA660}" type="slidenum">
              <a:rPr b="0" lang="it-IT" sz="1200" spc="-1" strike="noStrike">
                <a:solidFill>
                  <a:srgbClr val="000000"/>
                </a:solidFill>
                <a:latin typeface="Times New Roman"/>
                <a:ea typeface="+mn-ea"/>
              </a:rPr>
              <a:t>&lt;numero&gt;</a:t>
            </a:fld>
            <a:endParaRPr b="0" lang="it-IT"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685800" y="1143000"/>
            <a:ext cx="5486040" cy="3085920"/>
          </a:xfrm>
          <a:prstGeom prst="rect">
            <a:avLst/>
          </a:prstGeom>
        </p:spPr>
      </p:sp>
      <p:sp>
        <p:nvSpPr>
          <p:cNvPr id="267" name="PlaceHolder 2"/>
          <p:cNvSpPr>
            <a:spLocks noGrp="1"/>
          </p:cNvSpPr>
          <p:nvPr>
            <p:ph type="body"/>
          </p:nvPr>
        </p:nvSpPr>
        <p:spPr>
          <a:xfrm>
            <a:off x="685800" y="4400640"/>
            <a:ext cx="5485680" cy="3599640"/>
          </a:xfrm>
          <a:prstGeom prst="rect">
            <a:avLst/>
          </a:prstGeom>
        </p:spPr>
        <p:txBody>
          <a:bodyPr lIns="0" rIns="0" tIns="0" bIns="0">
            <a:noAutofit/>
          </a:bodyPr>
          <a:p>
            <a:endParaRPr b="0" lang="it-IT" sz="2000" spc="-1" strike="noStrike">
              <a:latin typeface="Arial"/>
            </a:endParaRPr>
          </a:p>
        </p:txBody>
      </p:sp>
      <p:sp>
        <p:nvSpPr>
          <p:cNvPr id="268" name="CustomShape 3"/>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2BB990F-24C2-4BBD-A831-710D4EDB2CB5}" type="slidenum">
              <a:rPr b="0" lang="it-IT" sz="1200" spc="-1" strike="noStrike">
                <a:solidFill>
                  <a:srgbClr val="000000"/>
                </a:solidFill>
                <a:latin typeface="Times New Roman"/>
                <a:ea typeface="+mn-ea"/>
              </a:rPr>
              <a:t>&lt;numero&gt;</a:t>
            </a:fld>
            <a:endParaRPr b="0" lang="it-IT"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4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51"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53"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54"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59"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60"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62"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63"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64"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68"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70"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71"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73"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74"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75"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76"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78"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79"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80"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81"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82"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83"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8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91"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93"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94"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99"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100"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02"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103"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04"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06"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0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08"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10"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11"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13"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14"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15"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16"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18"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19"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20"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21"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22"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23"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2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31"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134"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3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39"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140"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42"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143"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44"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46"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4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48"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50"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51"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53"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54"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55"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56"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58"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59"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60"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61"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62"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63"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1800" spc="-1" strike="noStrike">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endParaRPr b="0" lang="it-IT" sz="1800" spc="-1" strike="noStrike">
              <a:solidFill>
                <a:srgbClr val="000000"/>
              </a:solidFill>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1800" spc="-1" strike="noStrike">
              <a:solidFill>
                <a:srgbClr val="000000"/>
              </a:solidFill>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a22e"/>
        </a:solidFill>
      </p:bgPr>
    </p:bg>
    <p:spTree>
      <p:nvGrpSpPr>
        <p:cNvPr id="1" name=""/>
        <p:cNvGrpSpPr/>
        <p:nvPr/>
      </p:nvGrpSpPr>
      <p:grpSpPr>
        <a:xfrm>
          <a:off x="0" y="0"/>
          <a:ext cx="0" cy="0"/>
          <a:chOff x="0" y="0"/>
          <a:chExt cx="0" cy="0"/>
        </a:xfrm>
      </p:grpSpPr>
      <p:sp>
        <p:nvSpPr>
          <p:cNvPr id="0" name="CustomShape 1" hidden="1"/>
          <p:cNvSpPr/>
          <p:nvPr/>
        </p:nvSpPr>
        <p:spPr>
          <a:xfrm>
            <a:off x="0" y="0"/>
            <a:ext cx="885240" cy="6857280"/>
          </a:xfrm>
          <a:custGeom>
            <a:avLst/>
            <a:gdLst/>
            <a:ahLst/>
            <a:rect l="l" t="t"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a:noFill/>
          </a:ln>
        </p:spPr>
        <p:style>
          <a:lnRef idx="0"/>
          <a:fillRef idx="0"/>
          <a:effectRef idx="0"/>
          <a:fontRef idx="minor"/>
        </p:style>
      </p:sp>
      <p:sp>
        <p:nvSpPr>
          <p:cNvPr id="1" name="CustomShape 2" hidden="1"/>
          <p:cNvSpPr/>
          <p:nvPr/>
        </p:nvSpPr>
        <p:spPr>
          <a:xfrm>
            <a:off x="11908440" y="0"/>
            <a:ext cx="28260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3557160" y="631080"/>
            <a:ext cx="5234760" cy="5228640"/>
          </a:xfrm>
          <a:custGeom>
            <a:avLst/>
            <a:gdLst/>
            <a:ahLst/>
            <a:rect l="l" t="t"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a:noFill/>
          </a:ln>
        </p:spPr>
        <p:style>
          <a:lnRef idx="0"/>
          <a:fillRef idx="0"/>
          <a:effectRef idx="0"/>
          <a:fontRef idx="minor"/>
        </p:style>
      </p:sp>
      <p:sp>
        <p:nvSpPr>
          <p:cNvPr id="3" name="CustomShape 4"/>
          <p:cNvSpPr/>
          <p:nvPr/>
        </p:nvSpPr>
        <p:spPr>
          <a:xfrm>
            <a:off x="0" y="0"/>
            <a:ext cx="282600" cy="685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 name="PlaceHolder 5"/>
          <p:cNvSpPr>
            <a:spLocks noGrp="1"/>
          </p:cNvSpPr>
          <p:nvPr>
            <p:ph type="title"/>
          </p:nvPr>
        </p:nvSpPr>
        <p:spPr>
          <a:xfrm>
            <a:off x="609480" y="273600"/>
            <a:ext cx="10972440" cy="1144800"/>
          </a:xfrm>
          <a:prstGeom prst="rect">
            <a:avLst/>
          </a:prstGeom>
        </p:spPr>
        <p:txBody>
          <a:bodyPr lIns="0" rIns="0" tIns="0" bIns="0" anchor="ctr">
            <a:noAutofit/>
          </a:bodyPr>
          <a:p>
            <a:r>
              <a:rPr b="0" lang="it-IT" sz="1800" spc="-1" strike="noStrike">
                <a:solidFill>
                  <a:srgbClr val="000000"/>
                </a:solidFill>
                <a:latin typeface="Arial"/>
              </a:rPr>
              <a:t>Fai clic per modificare il formato del testo del titolo</a:t>
            </a:r>
            <a:endParaRPr b="0" lang="it-IT" sz="1800" spc="-1" strike="noStrike">
              <a:solidFill>
                <a:srgbClr val="000000"/>
              </a:solidFill>
              <a:latin typeface="Arial"/>
            </a:endParaRPr>
          </a:p>
        </p:txBody>
      </p:sp>
      <p:sp>
        <p:nvSpPr>
          <p:cNvPr id="5"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Arial"/>
              </a:rPr>
              <a:t>Fai clic per modificare il formato del testo della struttura</a:t>
            </a:r>
            <a:endParaRPr b="0" lang="it-IT"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Arial"/>
              </a:rPr>
              <a:t>Secondo livello struttura</a:t>
            </a:r>
            <a:endParaRPr b="0" lang="it-IT"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Arial"/>
              </a:rPr>
              <a:t>Terzo livello struttura</a:t>
            </a:r>
            <a:endParaRPr b="0" lang="it-IT"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Arial"/>
              </a:rPr>
              <a:t>Quarto livello struttura</a:t>
            </a:r>
            <a:endParaRPr b="0" lang="it-IT"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a22e"/>
        </a:solidFill>
      </p:bgPr>
    </p:bg>
    <p:spTree>
      <p:nvGrpSpPr>
        <p:cNvPr id="1" name=""/>
        <p:cNvGrpSpPr/>
        <p:nvPr/>
      </p:nvGrpSpPr>
      <p:grpSpPr>
        <a:xfrm>
          <a:off x="0" y="0"/>
          <a:ext cx="0" cy="0"/>
          <a:chOff x="0" y="0"/>
          <a:chExt cx="0" cy="0"/>
        </a:xfrm>
      </p:grpSpPr>
      <p:sp>
        <p:nvSpPr>
          <p:cNvPr id="42" name="CustomShape 1" hidden="1"/>
          <p:cNvSpPr/>
          <p:nvPr/>
        </p:nvSpPr>
        <p:spPr>
          <a:xfrm>
            <a:off x="0" y="0"/>
            <a:ext cx="885240" cy="6857280"/>
          </a:xfrm>
          <a:custGeom>
            <a:avLst/>
            <a:gdLst/>
            <a:ahLst/>
            <a:rect l="l" t="t"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a:noFill/>
          </a:ln>
        </p:spPr>
        <p:style>
          <a:lnRef idx="0"/>
          <a:fillRef idx="0"/>
          <a:effectRef idx="0"/>
          <a:fontRef idx="minor"/>
        </p:style>
      </p:sp>
      <p:sp>
        <p:nvSpPr>
          <p:cNvPr id="43" name="CustomShape 2" hidden="1"/>
          <p:cNvSpPr/>
          <p:nvPr/>
        </p:nvSpPr>
        <p:spPr>
          <a:xfrm>
            <a:off x="11908440" y="0"/>
            <a:ext cx="28260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4" name="CustomShape 3"/>
          <p:cNvSpPr/>
          <p:nvPr/>
        </p:nvSpPr>
        <p:spPr>
          <a:xfrm>
            <a:off x="3557160" y="631080"/>
            <a:ext cx="5234760" cy="5228640"/>
          </a:xfrm>
          <a:custGeom>
            <a:avLst/>
            <a:gdLst/>
            <a:ahLst/>
            <a:rect l="l" t="t"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a:noFill/>
          </a:ln>
        </p:spPr>
        <p:style>
          <a:lnRef idx="0"/>
          <a:fillRef idx="0"/>
          <a:effectRef idx="0"/>
          <a:fontRef idx="minor"/>
        </p:style>
      </p:sp>
      <p:sp>
        <p:nvSpPr>
          <p:cNvPr id="45" name="CustomShape 4"/>
          <p:cNvSpPr/>
          <p:nvPr/>
        </p:nvSpPr>
        <p:spPr>
          <a:xfrm>
            <a:off x="0" y="0"/>
            <a:ext cx="282600" cy="685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6" name="PlaceHolder 5"/>
          <p:cNvSpPr>
            <a:spLocks noGrp="1"/>
          </p:cNvSpPr>
          <p:nvPr>
            <p:ph type="title"/>
          </p:nvPr>
        </p:nvSpPr>
        <p:spPr>
          <a:xfrm>
            <a:off x="1251720" y="382320"/>
            <a:ext cx="10177560" cy="1491480"/>
          </a:xfrm>
          <a:prstGeom prst="rect">
            <a:avLst/>
          </a:prstGeom>
        </p:spPr>
        <p:txBody>
          <a:bodyPr lIns="0" rIns="0" tIns="0" bIns="0" anchor="ctr">
            <a:noAutofit/>
          </a:bodyPr>
          <a:p>
            <a:pPr algn="ctr"/>
            <a:r>
              <a:rPr b="0" lang="it-IT" sz="1800" spc="-1" strike="noStrike">
                <a:solidFill>
                  <a:srgbClr val="000000"/>
                </a:solidFill>
                <a:latin typeface="Arial"/>
              </a:rPr>
              <a:t>Fai clic per modificare il formato del testo del titolo</a:t>
            </a:r>
            <a:endParaRPr b="0" lang="it-IT" sz="1800" spc="-1" strike="noStrike">
              <a:solidFill>
                <a:srgbClr val="000000"/>
              </a:solidFill>
              <a:latin typeface="Arial"/>
            </a:endParaRPr>
          </a:p>
        </p:txBody>
      </p:sp>
      <p:sp>
        <p:nvSpPr>
          <p:cNvPr id="47" name="PlaceHolder 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Arial"/>
              </a:rPr>
              <a:t>Fai clic per modificare il formato del testo della struttura</a:t>
            </a:r>
            <a:endParaRPr b="0" lang="it-IT"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Arial"/>
              </a:rPr>
              <a:t>Secondo livello struttura</a:t>
            </a:r>
            <a:endParaRPr b="0" lang="it-IT"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Arial"/>
              </a:rPr>
              <a:t>Terzo livello struttura</a:t>
            </a:r>
            <a:endParaRPr b="0" lang="it-IT"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Arial"/>
              </a:rPr>
              <a:t>Quarto livello struttura</a:t>
            </a:r>
            <a:endParaRPr b="0" lang="it-IT"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ec9"/>
        </a:solidFill>
      </p:bgPr>
    </p:bg>
    <p:spTree>
      <p:nvGrpSpPr>
        <p:cNvPr id="1" name=""/>
        <p:cNvGrpSpPr/>
        <p:nvPr/>
      </p:nvGrpSpPr>
      <p:grpSpPr>
        <a:xfrm>
          <a:off x="0" y="0"/>
          <a:ext cx="0" cy="0"/>
          <a:chOff x="0" y="0"/>
          <a:chExt cx="0" cy="0"/>
        </a:xfrm>
      </p:grpSpPr>
      <p:sp>
        <p:nvSpPr>
          <p:cNvPr id="84" name="CustomShape 1"/>
          <p:cNvSpPr/>
          <p:nvPr/>
        </p:nvSpPr>
        <p:spPr>
          <a:xfrm>
            <a:off x="0" y="0"/>
            <a:ext cx="885240" cy="6857280"/>
          </a:xfrm>
          <a:custGeom>
            <a:avLst/>
            <a:gdLst/>
            <a:ahLst/>
            <a:rect l="l" t="t"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a:noFill/>
          </a:ln>
        </p:spPr>
        <p:style>
          <a:lnRef idx="0"/>
          <a:fillRef idx="0"/>
          <a:effectRef idx="0"/>
          <a:fontRef idx="minor"/>
        </p:style>
      </p:sp>
      <p:sp>
        <p:nvSpPr>
          <p:cNvPr id="85" name="CustomShape 2"/>
          <p:cNvSpPr/>
          <p:nvPr/>
        </p:nvSpPr>
        <p:spPr>
          <a:xfrm>
            <a:off x="11908440" y="0"/>
            <a:ext cx="28260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86" name="PlaceHolder 3"/>
          <p:cNvSpPr>
            <a:spLocks noGrp="1"/>
          </p:cNvSpPr>
          <p:nvPr>
            <p:ph type="title"/>
          </p:nvPr>
        </p:nvSpPr>
        <p:spPr>
          <a:xfrm>
            <a:off x="609480" y="273600"/>
            <a:ext cx="10972440" cy="1144800"/>
          </a:xfrm>
          <a:prstGeom prst="rect">
            <a:avLst/>
          </a:prstGeom>
        </p:spPr>
        <p:txBody>
          <a:bodyPr lIns="0" rIns="0" tIns="0" bIns="0" anchor="ctr">
            <a:noAutofit/>
          </a:bodyPr>
          <a:p>
            <a:r>
              <a:rPr b="0" lang="it-IT" sz="1800" spc="-1" strike="noStrike">
                <a:solidFill>
                  <a:srgbClr val="000000"/>
                </a:solidFill>
                <a:latin typeface="Arial"/>
              </a:rPr>
              <a:t>Fai clic per modificare il formato del testo del titolo</a:t>
            </a:r>
            <a:endParaRPr b="0" lang="it-IT" sz="1800" spc="-1" strike="noStrike">
              <a:solidFill>
                <a:srgbClr val="000000"/>
              </a:solidFill>
              <a:latin typeface="Arial"/>
            </a:endParaRPr>
          </a:p>
        </p:txBody>
      </p:sp>
      <p:sp>
        <p:nvSpPr>
          <p:cNvPr id="87"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Arial"/>
              </a:rPr>
              <a:t>Fai clic per modificare il formato del testo della struttura</a:t>
            </a:r>
            <a:endParaRPr b="0" lang="it-IT"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Arial"/>
              </a:rPr>
              <a:t>Secondo livello struttura</a:t>
            </a:r>
            <a:endParaRPr b="0" lang="it-IT"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Arial"/>
              </a:rPr>
              <a:t>Terzo livello struttura</a:t>
            </a:r>
            <a:endParaRPr b="0" lang="it-IT"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Arial"/>
              </a:rPr>
              <a:t>Quarto livello struttura</a:t>
            </a:r>
            <a:endParaRPr b="0" lang="it-IT"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ec9"/>
        </a:solidFill>
      </p:bgPr>
    </p:bg>
    <p:spTree>
      <p:nvGrpSpPr>
        <p:cNvPr id="1" name=""/>
        <p:cNvGrpSpPr/>
        <p:nvPr/>
      </p:nvGrpSpPr>
      <p:grpSpPr>
        <a:xfrm>
          <a:off x="0" y="0"/>
          <a:ext cx="0" cy="0"/>
          <a:chOff x="0" y="0"/>
          <a:chExt cx="0" cy="0"/>
        </a:xfrm>
      </p:grpSpPr>
      <p:sp>
        <p:nvSpPr>
          <p:cNvPr id="124" name="CustomShape 1"/>
          <p:cNvSpPr/>
          <p:nvPr/>
        </p:nvSpPr>
        <p:spPr>
          <a:xfrm>
            <a:off x="0" y="0"/>
            <a:ext cx="885240" cy="6857280"/>
          </a:xfrm>
          <a:custGeom>
            <a:avLst/>
            <a:gdLst/>
            <a:ahLst/>
            <a:rect l="l" t="t"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a:noFill/>
          </a:ln>
        </p:spPr>
        <p:style>
          <a:lnRef idx="0"/>
          <a:fillRef idx="0"/>
          <a:effectRef idx="0"/>
          <a:fontRef idx="minor"/>
        </p:style>
      </p:sp>
      <p:sp>
        <p:nvSpPr>
          <p:cNvPr id="125" name="CustomShape 2"/>
          <p:cNvSpPr/>
          <p:nvPr/>
        </p:nvSpPr>
        <p:spPr>
          <a:xfrm>
            <a:off x="11908440" y="0"/>
            <a:ext cx="28260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26" name="PlaceHolder 3"/>
          <p:cNvSpPr>
            <a:spLocks noGrp="1"/>
          </p:cNvSpPr>
          <p:nvPr>
            <p:ph type="title"/>
          </p:nvPr>
        </p:nvSpPr>
        <p:spPr>
          <a:xfrm>
            <a:off x="609480" y="273600"/>
            <a:ext cx="10972440" cy="1144800"/>
          </a:xfrm>
          <a:prstGeom prst="rect">
            <a:avLst/>
          </a:prstGeom>
        </p:spPr>
        <p:txBody>
          <a:bodyPr lIns="0" rIns="0" tIns="0" bIns="0" anchor="ctr">
            <a:noAutofit/>
          </a:bodyPr>
          <a:p>
            <a:r>
              <a:rPr b="0" lang="it-IT" sz="1800" spc="-1" strike="noStrike">
                <a:solidFill>
                  <a:srgbClr val="000000"/>
                </a:solidFill>
                <a:latin typeface="Arial"/>
              </a:rPr>
              <a:t>Fai clic per modificare il formato del testo del titolo</a:t>
            </a:r>
            <a:endParaRPr b="0" lang="it-IT" sz="1800" spc="-1" strike="noStrike">
              <a:solidFill>
                <a:srgbClr val="000000"/>
              </a:solidFill>
              <a:latin typeface="Arial"/>
            </a:endParaRPr>
          </a:p>
        </p:txBody>
      </p:sp>
      <p:sp>
        <p:nvSpPr>
          <p:cNvPr id="127"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solidFill>
                  <a:srgbClr val="000000"/>
                </a:solidFill>
                <a:latin typeface="Arial"/>
              </a:rPr>
              <a:t>Fai clic per modificare il formato del testo della struttura</a:t>
            </a:r>
            <a:endParaRPr b="0" lang="it-IT"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it-IT" sz="1800" spc="-1" strike="noStrike">
                <a:solidFill>
                  <a:srgbClr val="000000"/>
                </a:solidFill>
                <a:latin typeface="Arial"/>
              </a:rPr>
              <a:t>Secondo livello struttura</a:t>
            </a:r>
            <a:endParaRPr b="0" lang="it-IT"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it-IT" sz="1800" spc="-1" strike="noStrike">
                <a:solidFill>
                  <a:srgbClr val="000000"/>
                </a:solidFill>
                <a:latin typeface="Arial"/>
              </a:rPr>
              <a:t>Terzo livello struttura</a:t>
            </a:r>
            <a:endParaRPr b="0" lang="it-IT"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it-IT" sz="1800" spc="-1" strike="noStrike">
                <a:solidFill>
                  <a:srgbClr val="000000"/>
                </a:solidFill>
                <a:latin typeface="Arial"/>
              </a:rPr>
              <a:t>Quarto livello struttura</a:t>
            </a:r>
            <a:endParaRPr b="0" lang="it-IT"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it-IT" sz="2000" spc="-1" strike="noStrike">
                <a:solidFill>
                  <a:srgbClr val="000000"/>
                </a:solidFill>
                <a:latin typeface="Arial"/>
              </a:rPr>
              <a:t>Quinto livello struttura</a:t>
            </a:r>
            <a:endParaRPr b="0" lang="it-IT"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it-IT" sz="2000" spc="-1" strike="noStrike">
                <a:solidFill>
                  <a:srgbClr val="000000"/>
                </a:solidFill>
                <a:latin typeface="Arial"/>
              </a:rPr>
              <a:t>Sesto livello struttura</a:t>
            </a:r>
            <a:endParaRPr b="0" lang="it-IT"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it-IT" sz="2000" spc="-1" strike="noStrike">
                <a:solidFill>
                  <a:srgbClr val="000000"/>
                </a:solidFill>
                <a:latin typeface="Arial"/>
              </a:rPr>
              <a:t>Settimo livello struttura</a:t>
            </a:r>
            <a:endParaRPr b="0" lang="it-IT"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image" Target="../media/image30.jpeg"/><Relationship Id="rId3"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jpeg"/><Relationship Id="rId3"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png"/><Relationship Id="rId3" Type="http://schemas.openxmlformats.org/officeDocument/2006/relationships/image" Target="../media/image35.jpeg"/><Relationship Id="rId4"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slideLayout" Target="../slideLayouts/slideLayout15.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jpeg"/><Relationship Id="rId4"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jpeg"/><Relationship Id="rId3"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wmf"/><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jpeg"/><Relationship Id="rId8"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wmf"/><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jpeg"/><Relationship Id="rId3"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jpe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4815360" y="3238560"/>
            <a:ext cx="2205720" cy="1604520"/>
          </a:xfrm>
          <a:prstGeom prst="rect">
            <a:avLst/>
          </a:prstGeom>
          <a:noFill/>
          <a:ln>
            <a:noFill/>
          </a:ln>
        </p:spPr>
        <p:style>
          <a:lnRef idx="0"/>
          <a:fillRef idx="0"/>
          <a:effectRef idx="0"/>
          <a:fontRef idx="minor"/>
        </p:style>
        <p:txBody>
          <a:bodyPr lIns="90000" rIns="90000" tIns="45000" bIns="45000" anchor="ctr">
            <a:noAutofit/>
          </a:bodyPr>
          <a:p>
            <a:pPr algn="ctr">
              <a:lnSpc>
                <a:spcPct val="90000"/>
              </a:lnSpc>
            </a:pPr>
            <a:r>
              <a:rPr b="1" lang="it-IT" sz="1400" spc="786" strike="noStrike" cap="all">
                <a:solidFill>
                  <a:srgbClr val="00b050"/>
                </a:solidFill>
                <a:latin typeface="Calibri"/>
                <a:ea typeface="DejaVu Sans"/>
              </a:rPr>
              <a:t>Torniamo a scuola in sicurezza</a:t>
            </a:r>
            <a:endParaRPr b="0" lang="it-IT" sz="1400" spc="-1" strike="noStrike">
              <a:latin typeface="Arial"/>
            </a:endParaRPr>
          </a:p>
        </p:txBody>
      </p:sp>
      <p:sp>
        <p:nvSpPr>
          <p:cNvPr id="171" name="CustomShape 2"/>
          <p:cNvSpPr/>
          <p:nvPr/>
        </p:nvSpPr>
        <p:spPr>
          <a:xfrm>
            <a:off x="1217880" y="6115680"/>
            <a:ext cx="9754200" cy="74052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700"/>
              </a:spcBef>
            </a:pPr>
            <a:r>
              <a:rPr b="1" lang="it-IT" sz="4800" spc="386" strike="noStrike" cap="all">
                <a:solidFill>
                  <a:srgbClr val="000000"/>
                </a:solidFill>
                <a:latin typeface="Calibri"/>
                <a:ea typeface="DejaVu Sans"/>
              </a:rPr>
              <a:t>Vademecum per le famiglie</a:t>
            </a:r>
            <a:endParaRPr b="0" lang="it-IT" sz="4800" spc="-1" strike="noStrike">
              <a:latin typeface="Arial"/>
            </a:endParaRPr>
          </a:p>
        </p:txBody>
      </p:sp>
      <p:pic>
        <p:nvPicPr>
          <p:cNvPr id="172" name="Immagine 4" descr=""/>
          <p:cNvPicPr/>
          <p:nvPr/>
        </p:nvPicPr>
        <p:blipFill>
          <a:blip r:embed="rId1"/>
          <a:stretch/>
        </p:blipFill>
        <p:spPr>
          <a:xfrm>
            <a:off x="1127520" y="404640"/>
            <a:ext cx="9854640" cy="5713200"/>
          </a:xfrm>
          <a:prstGeom prst="rect">
            <a:avLst/>
          </a:prstGeom>
          <a:ln>
            <a:noFill/>
          </a:ln>
        </p:spPr>
      </p:pic>
      <p:sp>
        <p:nvSpPr>
          <p:cNvPr id="173" name="CustomShape 3"/>
          <p:cNvSpPr/>
          <p:nvPr/>
        </p:nvSpPr>
        <p:spPr>
          <a:xfrm>
            <a:off x="4815360" y="3670560"/>
            <a:ext cx="2108880" cy="740520"/>
          </a:xfrm>
          <a:prstGeom prst="rect">
            <a:avLst/>
          </a:prstGeom>
          <a:noFill/>
          <a:ln>
            <a:noFill/>
          </a:ln>
        </p:spPr>
        <p:style>
          <a:lnRef idx="0"/>
          <a:fillRef idx="0"/>
          <a:effectRef idx="0"/>
          <a:fontRef idx="minor"/>
        </p:style>
        <p:txBody>
          <a:bodyPr lIns="90000" rIns="90000" tIns="45000" bIns="45000">
            <a:noAutofit/>
          </a:bodyPr>
          <a:p>
            <a:pPr algn="ctr">
              <a:lnSpc>
                <a:spcPct val="150000"/>
              </a:lnSpc>
              <a:spcBef>
                <a:spcPts val="700"/>
              </a:spcBef>
            </a:pPr>
            <a:r>
              <a:rPr b="1" lang="it-IT" sz="1600" spc="386" strike="noStrike" cap="all">
                <a:solidFill>
                  <a:srgbClr val="00b050"/>
                </a:solidFill>
                <a:latin typeface="Calibri"/>
                <a:ea typeface="DejaVu Sans"/>
              </a:rPr>
              <a:t>RIPARTIAMO IN SICUREZZA</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ec9"/>
        </a:solidFill>
      </p:bgPr>
    </p:bg>
    <p:spTree>
      <p:nvGrpSpPr>
        <p:cNvPr id="1" name=""/>
        <p:cNvGrpSpPr/>
        <p:nvPr/>
      </p:nvGrpSpPr>
      <p:grpSpPr>
        <a:xfrm>
          <a:off x="0" y="0"/>
          <a:ext cx="0" cy="0"/>
          <a:chOff x="0" y="0"/>
          <a:chExt cx="0" cy="0"/>
        </a:xfrm>
      </p:grpSpPr>
      <p:pic>
        <p:nvPicPr>
          <p:cNvPr id="238" name="Immagine 3" descr=""/>
          <p:cNvPicPr/>
          <p:nvPr/>
        </p:nvPicPr>
        <p:blipFill>
          <a:blip r:embed="rId1"/>
          <a:srcRect l="19615" t="0" r="22748" b="0"/>
          <a:stretch/>
        </p:blipFill>
        <p:spPr>
          <a:xfrm>
            <a:off x="7506720" y="2260440"/>
            <a:ext cx="4020840" cy="3731400"/>
          </a:xfrm>
          <a:prstGeom prst="rect">
            <a:avLst/>
          </a:prstGeom>
          <a:ln>
            <a:noFill/>
          </a:ln>
        </p:spPr>
      </p:pic>
      <p:sp>
        <p:nvSpPr>
          <p:cNvPr id="239" name="CustomShape 1"/>
          <p:cNvSpPr/>
          <p:nvPr/>
        </p:nvSpPr>
        <p:spPr>
          <a:xfrm>
            <a:off x="0" y="0"/>
            <a:ext cx="12191400" cy="6857280"/>
          </a:xfrm>
          <a:custGeom>
            <a:avLst/>
            <a:gdLst/>
            <a:ahLst/>
            <a:rect l="l" t="t" r="r" b="b"/>
            <a:pathLst>
              <a:path w="12192000" h="6858000">
                <a:moveTo>
                  <a:pt x="0" y="0"/>
                </a:moveTo>
                <a:lnTo>
                  <a:pt x="12192000" y="0"/>
                </a:lnTo>
                <a:lnTo>
                  <a:pt x="12192000" y="6858000"/>
                </a:lnTo>
                <a:lnTo>
                  <a:pt x="0" y="6858000"/>
                </a:lnTo>
                <a:lnTo>
                  <a:pt x="0" y="0"/>
                </a:lnTo>
                <a:close/>
                <a:moveTo>
                  <a:pt x="9528486" y="2197353"/>
                </a:moveTo>
                <a:lnTo>
                  <a:pt x="9491031" y="2200864"/>
                </a:lnTo>
                <a:lnTo>
                  <a:pt x="9454747" y="2210228"/>
                </a:lnTo>
                <a:lnTo>
                  <a:pt x="9419633" y="2224273"/>
                </a:lnTo>
                <a:lnTo>
                  <a:pt x="9383349" y="2241830"/>
                </a:lnTo>
                <a:lnTo>
                  <a:pt x="9349405" y="2261728"/>
                </a:lnTo>
                <a:lnTo>
                  <a:pt x="9314292" y="2282796"/>
                </a:lnTo>
                <a:lnTo>
                  <a:pt x="9279178" y="2301524"/>
                </a:lnTo>
                <a:lnTo>
                  <a:pt x="9244064" y="2320251"/>
                </a:lnTo>
                <a:lnTo>
                  <a:pt x="9208950" y="2334296"/>
                </a:lnTo>
                <a:lnTo>
                  <a:pt x="9172666" y="2343660"/>
                </a:lnTo>
                <a:lnTo>
                  <a:pt x="9136382" y="2348342"/>
                </a:lnTo>
                <a:lnTo>
                  <a:pt x="9097757" y="2348342"/>
                </a:lnTo>
                <a:lnTo>
                  <a:pt x="9057961" y="2346001"/>
                </a:lnTo>
                <a:lnTo>
                  <a:pt x="9018166" y="2341319"/>
                </a:lnTo>
                <a:lnTo>
                  <a:pt x="8978370" y="2335467"/>
                </a:lnTo>
                <a:lnTo>
                  <a:pt x="8938575" y="2330785"/>
                </a:lnTo>
                <a:lnTo>
                  <a:pt x="8898779" y="2327274"/>
                </a:lnTo>
                <a:lnTo>
                  <a:pt x="8861324" y="2328444"/>
                </a:lnTo>
                <a:lnTo>
                  <a:pt x="8825040" y="2333126"/>
                </a:lnTo>
                <a:lnTo>
                  <a:pt x="8789926" y="2343660"/>
                </a:lnTo>
                <a:lnTo>
                  <a:pt x="8760665" y="2358876"/>
                </a:lnTo>
                <a:lnTo>
                  <a:pt x="8732574" y="2378774"/>
                </a:lnTo>
                <a:lnTo>
                  <a:pt x="8707994" y="2402183"/>
                </a:lnTo>
                <a:lnTo>
                  <a:pt x="8683415" y="2429103"/>
                </a:lnTo>
                <a:lnTo>
                  <a:pt x="8661176" y="2457194"/>
                </a:lnTo>
                <a:lnTo>
                  <a:pt x="8638937" y="2486456"/>
                </a:lnTo>
                <a:lnTo>
                  <a:pt x="8616699" y="2515717"/>
                </a:lnTo>
                <a:lnTo>
                  <a:pt x="8594460" y="2543808"/>
                </a:lnTo>
                <a:lnTo>
                  <a:pt x="8571051" y="2570729"/>
                </a:lnTo>
                <a:lnTo>
                  <a:pt x="8544130" y="2594138"/>
                </a:lnTo>
                <a:lnTo>
                  <a:pt x="8518380" y="2615206"/>
                </a:lnTo>
                <a:lnTo>
                  <a:pt x="8489119" y="2631593"/>
                </a:lnTo>
                <a:lnTo>
                  <a:pt x="8457516" y="2645638"/>
                </a:lnTo>
                <a:lnTo>
                  <a:pt x="8423573" y="2657343"/>
                </a:lnTo>
                <a:lnTo>
                  <a:pt x="8388459" y="2667877"/>
                </a:lnTo>
                <a:lnTo>
                  <a:pt x="8353346" y="2677241"/>
                </a:lnTo>
                <a:lnTo>
                  <a:pt x="8317062" y="2686604"/>
                </a:lnTo>
                <a:lnTo>
                  <a:pt x="8283118" y="2697138"/>
                </a:lnTo>
                <a:lnTo>
                  <a:pt x="8249175" y="2708843"/>
                </a:lnTo>
                <a:lnTo>
                  <a:pt x="8217573" y="2722888"/>
                </a:lnTo>
                <a:lnTo>
                  <a:pt x="8189482" y="2740445"/>
                </a:lnTo>
                <a:lnTo>
                  <a:pt x="8163732" y="2761514"/>
                </a:lnTo>
                <a:lnTo>
                  <a:pt x="8142663" y="2787264"/>
                </a:lnTo>
                <a:lnTo>
                  <a:pt x="8125106" y="2815355"/>
                </a:lnTo>
                <a:lnTo>
                  <a:pt x="8111061" y="2846957"/>
                </a:lnTo>
                <a:lnTo>
                  <a:pt x="8099356" y="2880900"/>
                </a:lnTo>
                <a:lnTo>
                  <a:pt x="8088822" y="2914844"/>
                </a:lnTo>
                <a:lnTo>
                  <a:pt x="8079459" y="2951128"/>
                </a:lnTo>
                <a:lnTo>
                  <a:pt x="8070095" y="2986242"/>
                </a:lnTo>
                <a:lnTo>
                  <a:pt x="8059561" y="3021355"/>
                </a:lnTo>
                <a:lnTo>
                  <a:pt x="8047856" y="3055299"/>
                </a:lnTo>
                <a:lnTo>
                  <a:pt x="8033811" y="3086901"/>
                </a:lnTo>
                <a:lnTo>
                  <a:pt x="8017424" y="3116162"/>
                </a:lnTo>
                <a:lnTo>
                  <a:pt x="7996356" y="3141913"/>
                </a:lnTo>
                <a:lnTo>
                  <a:pt x="7972947" y="3168833"/>
                </a:lnTo>
                <a:lnTo>
                  <a:pt x="7946026" y="3192242"/>
                </a:lnTo>
                <a:lnTo>
                  <a:pt x="7916765" y="3214481"/>
                </a:lnTo>
                <a:lnTo>
                  <a:pt x="7887503" y="3236720"/>
                </a:lnTo>
                <a:lnTo>
                  <a:pt x="7858242" y="3258958"/>
                </a:lnTo>
                <a:lnTo>
                  <a:pt x="7830151" y="3281197"/>
                </a:lnTo>
                <a:lnTo>
                  <a:pt x="7803230" y="3305777"/>
                </a:lnTo>
                <a:lnTo>
                  <a:pt x="7779821" y="3330356"/>
                </a:lnTo>
                <a:lnTo>
                  <a:pt x="7759923" y="3358447"/>
                </a:lnTo>
                <a:lnTo>
                  <a:pt x="7744708" y="3387709"/>
                </a:lnTo>
                <a:lnTo>
                  <a:pt x="7734173" y="3422822"/>
                </a:lnTo>
                <a:lnTo>
                  <a:pt x="7729492" y="3459107"/>
                </a:lnTo>
                <a:lnTo>
                  <a:pt x="7728321" y="3496561"/>
                </a:lnTo>
                <a:lnTo>
                  <a:pt x="7731832" y="3536357"/>
                </a:lnTo>
                <a:lnTo>
                  <a:pt x="7736514" y="3576152"/>
                </a:lnTo>
                <a:lnTo>
                  <a:pt x="7742367" y="3615948"/>
                </a:lnTo>
                <a:lnTo>
                  <a:pt x="7747048" y="3655744"/>
                </a:lnTo>
                <a:lnTo>
                  <a:pt x="7749389" y="3695539"/>
                </a:lnTo>
                <a:lnTo>
                  <a:pt x="7749389" y="3734164"/>
                </a:lnTo>
                <a:lnTo>
                  <a:pt x="7744708" y="3770449"/>
                </a:lnTo>
                <a:lnTo>
                  <a:pt x="7735344" y="3806733"/>
                </a:lnTo>
                <a:lnTo>
                  <a:pt x="7721298" y="3840676"/>
                </a:lnTo>
                <a:lnTo>
                  <a:pt x="7703741" y="3875790"/>
                </a:lnTo>
                <a:lnTo>
                  <a:pt x="7683844" y="3910903"/>
                </a:lnTo>
                <a:lnTo>
                  <a:pt x="7662775" y="3946017"/>
                </a:lnTo>
                <a:lnTo>
                  <a:pt x="7642878" y="3979961"/>
                </a:lnTo>
                <a:lnTo>
                  <a:pt x="7625321" y="4016245"/>
                </a:lnTo>
                <a:lnTo>
                  <a:pt x="7611275" y="4051358"/>
                </a:lnTo>
                <a:lnTo>
                  <a:pt x="7601912" y="4087643"/>
                </a:lnTo>
                <a:lnTo>
                  <a:pt x="7598400" y="4125097"/>
                </a:lnTo>
                <a:lnTo>
                  <a:pt x="7601912" y="4162552"/>
                </a:lnTo>
                <a:lnTo>
                  <a:pt x="7611275" y="4198836"/>
                </a:lnTo>
                <a:lnTo>
                  <a:pt x="7625321" y="4233950"/>
                </a:lnTo>
                <a:lnTo>
                  <a:pt x="7642878" y="4270234"/>
                </a:lnTo>
                <a:lnTo>
                  <a:pt x="7662775" y="4304177"/>
                </a:lnTo>
                <a:lnTo>
                  <a:pt x="7683844" y="4339291"/>
                </a:lnTo>
                <a:lnTo>
                  <a:pt x="7703741" y="4374405"/>
                </a:lnTo>
                <a:lnTo>
                  <a:pt x="7721298" y="4409519"/>
                </a:lnTo>
                <a:lnTo>
                  <a:pt x="7735344" y="4443462"/>
                </a:lnTo>
                <a:lnTo>
                  <a:pt x="7744708" y="4479746"/>
                </a:lnTo>
                <a:lnTo>
                  <a:pt x="7749389" y="4516030"/>
                </a:lnTo>
                <a:lnTo>
                  <a:pt x="7749389" y="4554655"/>
                </a:lnTo>
                <a:lnTo>
                  <a:pt x="7747048" y="4594451"/>
                </a:lnTo>
                <a:lnTo>
                  <a:pt x="7742367" y="4634247"/>
                </a:lnTo>
                <a:lnTo>
                  <a:pt x="7736514" y="4674042"/>
                </a:lnTo>
                <a:lnTo>
                  <a:pt x="7731832" y="4713838"/>
                </a:lnTo>
                <a:lnTo>
                  <a:pt x="7728321" y="4753633"/>
                </a:lnTo>
                <a:lnTo>
                  <a:pt x="7729492" y="4791088"/>
                </a:lnTo>
                <a:lnTo>
                  <a:pt x="7734173" y="4827372"/>
                </a:lnTo>
                <a:lnTo>
                  <a:pt x="7744708" y="4862486"/>
                </a:lnTo>
                <a:lnTo>
                  <a:pt x="7759923" y="4891747"/>
                </a:lnTo>
                <a:lnTo>
                  <a:pt x="7779821" y="4919838"/>
                </a:lnTo>
                <a:lnTo>
                  <a:pt x="7803230" y="4944418"/>
                </a:lnTo>
                <a:lnTo>
                  <a:pt x="7830151" y="4968998"/>
                </a:lnTo>
                <a:lnTo>
                  <a:pt x="7858242" y="4991236"/>
                </a:lnTo>
                <a:lnTo>
                  <a:pt x="7887503" y="5013475"/>
                </a:lnTo>
                <a:lnTo>
                  <a:pt x="7916765" y="5035714"/>
                </a:lnTo>
                <a:lnTo>
                  <a:pt x="7946026" y="5057952"/>
                </a:lnTo>
                <a:lnTo>
                  <a:pt x="7972947" y="5081362"/>
                </a:lnTo>
                <a:lnTo>
                  <a:pt x="7996356" y="5108282"/>
                </a:lnTo>
                <a:lnTo>
                  <a:pt x="8017424" y="5134032"/>
                </a:lnTo>
                <a:lnTo>
                  <a:pt x="8033811" y="5163294"/>
                </a:lnTo>
                <a:lnTo>
                  <a:pt x="8047856" y="5194896"/>
                </a:lnTo>
                <a:lnTo>
                  <a:pt x="8059561" y="5228839"/>
                </a:lnTo>
                <a:lnTo>
                  <a:pt x="8070095" y="5263953"/>
                </a:lnTo>
                <a:lnTo>
                  <a:pt x="8079459" y="5299067"/>
                </a:lnTo>
                <a:lnTo>
                  <a:pt x="8088822" y="5335351"/>
                </a:lnTo>
                <a:lnTo>
                  <a:pt x="8099356" y="5369294"/>
                </a:lnTo>
                <a:lnTo>
                  <a:pt x="8111061" y="5403238"/>
                </a:lnTo>
                <a:lnTo>
                  <a:pt x="8125106" y="5434840"/>
                </a:lnTo>
                <a:lnTo>
                  <a:pt x="8142663" y="5462931"/>
                </a:lnTo>
                <a:lnTo>
                  <a:pt x="8163732" y="5488681"/>
                </a:lnTo>
                <a:lnTo>
                  <a:pt x="8189482" y="5509749"/>
                </a:lnTo>
                <a:lnTo>
                  <a:pt x="8217573" y="5527306"/>
                </a:lnTo>
                <a:lnTo>
                  <a:pt x="8249175" y="5541352"/>
                </a:lnTo>
                <a:lnTo>
                  <a:pt x="8283118" y="5553056"/>
                </a:lnTo>
                <a:lnTo>
                  <a:pt x="8317062" y="5563590"/>
                </a:lnTo>
                <a:lnTo>
                  <a:pt x="8353346" y="5572954"/>
                </a:lnTo>
                <a:lnTo>
                  <a:pt x="8388459" y="5582318"/>
                </a:lnTo>
                <a:lnTo>
                  <a:pt x="8423573" y="5592852"/>
                </a:lnTo>
                <a:lnTo>
                  <a:pt x="8457516" y="5604556"/>
                </a:lnTo>
                <a:lnTo>
                  <a:pt x="8489119" y="5618602"/>
                </a:lnTo>
                <a:lnTo>
                  <a:pt x="8518380" y="5634988"/>
                </a:lnTo>
                <a:lnTo>
                  <a:pt x="8544130" y="5656057"/>
                </a:lnTo>
                <a:lnTo>
                  <a:pt x="8571051" y="5679466"/>
                </a:lnTo>
                <a:lnTo>
                  <a:pt x="8594460" y="5706386"/>
                </a:lnTo>
                <a:lnTo>
                  <a:pt x="8616699" y="5734477"/>
                </a:lnTo>
                <a:lnTo>
                  <a:pt x="8638937" y="5763739"/>
                </a:lnTo>
                <a:lnTo>
                  <a:pt x="8661176" y="5793000"/>
                </a:lnTo>
                <a:lnTo>
                  <a:pt x="8683415" y="5821091"/>
                </a:lnTo>
                <a:lnTo>
                  <a:pt x="8707994" y="5848012"/>
                </a:lnTo>
                <a:lnTo>
                  <a:pt x="8732574" y="5871421"/>
                </a:lnTo>
                <a:lnTo>
                  <a:pt x="8760665" y="5891319"/>
                </a:lnTo>
                <a:lnTo>
                  <a:pt x="8789926" y="5906535"/>
                </a:lnTo>
                <a:lnTo>
                  <a:pt x="8825040" y="5917069"/>
                </a:lnTo>
                <a:lnTo>
                  <a:pt x="8861324" y="5921751"/>
                </a:lnTo>
                <a:lnTo>
                  <a:pt x="8898779" y="5922921"/>
                </a:lnTo>
                <a:lnTo>
                  <a:pt x="8938575" y="5919410"/>
                </a:lnTo>
                <a:lnTo>
                  <a:pt x="8978370" y="5914728"/>
                </a:lnTo>
                <a:lnTo>
                  <a:pt x="9018166" y="5908876"/>
                </a:lnTo>
                <a:lnTo>
                  <a:pt x="9057961" y="5904194"/>
                </a:lnTo>
                <a:lnTo>
                  <a:pt x="9097757" y="5901853"/>
                </a:lnTo>
                <a:lnTo>
                  <a:pt x="9136382" y="5901853"/>
                </a:lnTo>
                <a:lnTo>
                  <a:pt x="9172666" y="5906535"/>
                </a:lnTo>
                <a:lnTo>
                  <a:pt x="9208950" y="5915898"/>
                </a:lnTo>
                <a:lnTo>
                  <a:pt x="9244064" y="5929944"/>
                </a:lnTo>
                <a:lnTo>
                  <a:pt x="9279178" y="5948671"/>
                </a:lnTo>
                <a:lnTo>
                  <a:pt x="9314292" y="5967398"/>
                </a:lnTo>
                <a:lnTo>
                  <a:pt x="9349405" y="5988467"/>
                </a:lnTo>
                <a:lnTo>
                  <a:pt x="9383349" y="6008364"/>
                </a:lnTo>
                <a:lnTo>
                  <a:pt x="9419633" y="6025921"/>
                </a:lnTo>
                <a:lnTo>
                  <a:pt x="9454747" y="6039967"/>
                </a:lnTo>
                <a:lnTo>
                  <a:pt x="9491031" y="6049331"/>
                </a:lnTo>
                <a:lnTo>
                  <a:pt x="9528486" y="6052842"/>
                </a:lnTo>
                <a:lnTo>
                  <a:pt x="9565940" y="6049331"/>
                </a:lnTo>
                <a:lnTo>
                  <a:pt x="9602224" y="6039967"/>
                </a:lnTo>
                <a:lnTo>
                  <a:pt x="9637338" y="6025921"/>
                </a:lnTo>
                <a:lnTo>
                  <a:pt x="9673622" y="6008364"/>
                </a:lnTo>
                <a:lnTo>
                  <a:pt x="9707566" y="5988467"/>
                </a:lnTo>
                <a:lnTo>
                  <a:pt x="9742679" y="5967398"/>
                </a:lnTo>
                <a:lnTo>
                  <a:pt x="9777793" y="5948671"/>
                </a:lnTo>
                <a:lnTo>
                  <a:pt x="9812907" y="5929944"/>
                </a:lnTo>
                <a:lnTo>
                  <a:pt x="9846850" y="5915898"/>
                </a:lnTo>
                <a:lnTo>
                  <a:pt x="9884305" y="5906535"/>
                </a:lnTo>
                <a:lnTo>
                  <a:pt x="9920589" y="5901853"/>
                </a:lnTo>
                <a:lnTo>
                  <a:pt x="9959214" y="5901853"/>
                </a:lnTo>
                <a:lnTo>
                  <a:pt x="9999010" y="5904194"/>
                </a:lnTo>
                <a:lnTo>
                  <a:pt x="10038805" y="5908876"/>
                </a:lnTo>
                <a:lnTo>
                  <a:pt x="10078601" y="5914728"/>
                </a:lnTo>
                <a:lnTo>
                  <a:pt x="10118396" y="5919410"/>
                </a:lnTo>
                <a:lnTo>
                  <a:pt x="10158192" y="5922921"/>
                </a:lnTo>
                <a:lnTo>
                  <a:pt x="10195647" y="5921751"/>
                </a:lnTo>
                <a:lnTo>
                  <a:pt x="10231931" y="5917069"/>
                </a:lnTo>
                <a:lnTo>
                  <a:pt x="10267044" y="5906535"/>
                </a:lnTo>
                <a:lnTo>
                  <a:pt x="10296306" y="5891319"/>
                </a:lnTo>
                <a:lnTo>
                  <a:pt x="10324397" y="5871421"/>
                </a:lnTo>
                <a:lnTo>
                  <a:pt x="10348977" y="5848012"/>
                </a:lnTo>
                <a:lnTo>
                  <a:pt x="10373556" y="5821091"/>
                </a:lnTo>
                <a:lnTo>
                  <a:pt x="10395795" y="5793000"/>
                </a:lnTo>
                <a:lnTo>
                  <a:pt x="10418034" y="5763739"/>
                </a:lnTo>
                <a:lnTo>
                  <a:pt x="10440272" y="5734477"/>
                </a:lnTo>
                <a:lnTo>
                  <a:pt x="10462511" y="5706386"/>
                </a:lnTo>
                <a:lnTo>
                  <a:pt x="10485920" y="5679466"/>
                </a:lnTo>
                <a:lnTo>
                  <a:pt x="10512841" y="5656057"/>
                </a:lnTo>
                <a:lnTo>
                  <a:pt x="10538591" y="5634988"/>
                </a:lnTo>
                <a:lnTo>
                  <a:pt x="10567852" y="5618602"/>
                </a:lnTo>
                <a:lnTo>
                  <a:pt x="10599455" y="5604556"/>
                </a:lnTo>
                <a:lnTo>
                  <a:pt x="10633398" y="5592852"/>
                </a:lnTo>
                <a:lnTo>
                  <a:pt x="10668512" y="5582318"/>
                </a:lnTo>
                <a:lnTo>
                  <a:pt x="10703626" y="5572954"/>
                </a:lnTo>
                <a:lnTo>
                  <a:pt x="10739910" y="5563590"/>
                </a:lnTo>
                <a:lnTo>
                  <a:pt x="10773853" y="5553056"/>
                </a:lnTo>
                <a:lnTo>
                  <a:pt x="10807796" y="5541352"/>
                </a:lnTo>
                <a:lnTo>
                  <a:pt x="10839399" y="5527306"/>
                </a:lnTo>
                <a:lnTo>
                  <a:pt x="10867490" y="5509749"/>
                </a:lnTo>
                <a:lnTo>
                  <a:pt x="10893240" y="5488681"/>
                </a:lnTo>
                <a:lnTo>
                  <a:pt x="10914308" y="5462931"/>
                </a:lnTo>
                <a:lnTo>
                  <a:pt x="10931865" y="5434840"/>
                </a:lnTo>
                <a:lnTo>
                  <a:pt x="10945910" y="5403238"/>
                </a:lnTo>
                <a:lnTo>
                  <a:pt x="10957615" y="5369294"/>
                </a:lnTo>
                <a:lnTo>
                  <a:pt x="10968149" y="5335351"/>
                </a:lnTo>
                <a:lnTo>
                  <a:pt x="10977513" y="5299067"/>
                </a:lnTo>
                <a:lnTo>
                  <a:pt x="10986876" y="5263953"/>
                </a:lnTo>
                <a:lnTo>
                  <a:pt x="10997410" y="5228839"/>
                </a:lnTo>
                <a:lnTo>
                  <a:pt x="11009115" y="5194896"/>
                </a:lnTo>
                <a:lnTo>
                  <a:pt x="11023160" y="5163294"/>
                </a:lnTo>
                <a:lnTo>
                  <a:pt x="11039547" y="5134032"/>
                </a:lnTo>
                <a:lnTo>
                  <a:pt x="11060615" y="5108282"/>
                </a:lnTo>
                <a:lnTo>
                  <a:pt x="11084024" y="5081362"/>
                </a:lnTo>
                <a:lnTo>
                  <a:pt x="11110945" y="5057952"/>
                </a:lnTo>
                <a:lnTo>
                  <a:pt x="11139036" y="5035714"/>
                </a:lnTo>
                <a:lnTo>
                  <a:pt x="11169468" y="5013475"/>
                </a:lnTo>
                <a:lnTo>
                  <a:pt x="11198729" y="4991236"/>
                </a:lnTo>
                <a:lnTo>
                  <a:pt x="11226820" y="4968998"/>
                </a:lnTo>
                <a:lnTo>
                  <a:pt x="11253741" y="4944418"/>
                </a:lnTo>
                <a:lnTo>
                  <a:pt x="11277150" y="4919838"/>
                </a:lnTo>
                <a:lnTo>
                  <a:pt x="11297048" y="4891747"/>
                </a:lnTo>
                <a:lnTo>
                  <a:pt x="11312264" y="4862486"/>
                </a:lnTo>
                <a:lnTo>
                  <a:pt x="11322798" y="4827372"/>
                </a:lnTo>
                <a:lnTo>
                  <a:pt x="11327480" y="4791088"/>
                </a:lnTo>
                <a:lnTo>
                  <a:pt x="11328650" y="4753633"/>
                </a:lnTo>
                <a:lnTo>
                  <a:pt x="11325139" y="4713838"/>
                </a:lnTo>
                <a:lnTo>
                  <a:pt x="11320457" y="4674042"/>
                </a:lnTo>
                <a:lnTo>
                  <a:pt x="11314605" y="4634247"/>
                </a:lnTo>
                <a:lnTo>
                  <a:pt x="11309923" y="4594451"/>
                </a:lnTo>
                <a:lnTo>
                  <a:pt x="11307582" y="4554655"/>
                </a:lnTo>
                <a:lnTo>
                  <a:pt x="11307582" y="4516030"/>
                </a:lnTo>
                <a:lnTo>
                  <a:pt x="11312264" y="4479746"/>
                </a:lnTo>
                <a:lnTo>
                  <a:pt x="11321628" y="4443462"/>
                </a:lnTo>
                <a:lnTo>
                  <a:pt x="11335673" y="4409519"/>
                </a:lnTo>
                <a:lnTo>
                  <a:pt x="11354400" y="4374405"/>
                </a:lnTo>
                <a:lnTo>
                  <a:pt x="11373128" y="4339291"/>
                </a:lnTo>
                <a:lnTo>
                  <a:pt x="11394196" y="4304177"/>
                </a:lnTo>
                <a:lnTo>
                  <a:pt x="11414094" y="4270234"/>
                </a:lnTo>
                <a:lnTo>
                  <a:pt x="11431650" y="4233950"/>
                </a:lnTo>
                <a:lnTo>
                  <a:pt x="11445696" y="4198836"/>
                </a:lnTo>
                <a:lnTo>
                  <a:pt x="11455060" y="4162552"/>
                </a:lnTo>
                <a:lnTo>
                  <a:pt x="11458571" y="4125097"/>
                </a:lnTo>
                <a:lnTo>
                  <a:pt x="11455060" y="4087643"/>
                </a:lnTo>
                <a:lnTo>
                  <a:pt x="11445696" y="4051358"/>
                </a:lnTo>
                <a:lnTo>
                  <a:pt x="11431650" y="4016245"/>
                </a:lnTo>
                <a:lnTo>
                  <a:pt x="11414094" y="3979961"/>
                </a:lnTo>
                <a:lnTo>
                  <a:pt x="11394196" y="3946017"/>
                </a:lnTo>
                <a:lnTo>
                  <a:pt x="11373128" y="3910903"/>
                </a:lnTo>
                <a:lnTo>
                  <a:pt x="11354400" y="3875790"/>
                </a:lnTo>
                <a:lnTo>
                  <a:pt x="11335673" y="3840676"/>
                </a:lnTo>
                <a:lnTo>
                  <a:pt x="11321628" y="3806733"/>
                </a:lnTo>
                <a:lnTo>
                  <a:pt x="11312264" y="3770449"/>
                </a:lnTo>
                <a:lnTo>
                  <a:pt x="11307582" y="3734164"/>
                </a:lnTo>
                <a:lnTo>
                  <a:pt x="11307582" y="3695539"/>
                </a:lnTo>
                <a:lnTo>
                  <a:pt x="11309923" y="3655744"/>
                </a:lnTo>
                <a:lnTo>
                  <a:pt x="11314605" y="3615948"/>
                </a:lnTo>
                <a:lnTo>
                  <a:pt x="11320457" y="3576152"/>
                </a:lnTo>
                <a:lnTo>
                  <a:pt x="11325139" y="3536357"/>
                </a:lnTo>
                <a:lnTo>
                  <a:pt x="11328650" y="3496561"/>
                </a:lnTo>
                <a:lnTo>
                  <a:pt x="11327480" y="3459107"/>
                </a:lnTo>
                <a:lnTo>
                  <a:pt x="11322798" y="3422822"/>
                </a:lnTo>
                <a:lnTo>
                  <a:pt x="11312264" y="3387709"/>
                </a:lnTo>
                <a:lnTo>
                  <a:pt x="11297048" y="3358447"/>
                </a:lnTo>
                <a:lnTo>
                  <a:pt x="11277150" y="3330356"/>
                </a:lnTo>
                <a:lnTo>
                  <a:pt x="11253741" y="3305777"/>
                </a:lnTo>
                <a:lnTo>
                  <a:pt x="11226820" y="3281197"/>
                </a:lnTo>
                <a:lnTo>
                  <a:pt x="11198729" y="3258958"/>
                </a:lnTo>
                <a:lnTo>
                  <a:pt x="11169468" y="3236720"/>
                </a:lnTo>
                <a:lnTo>
                  <a:pt x="11139036" y="3214481"/>
                </a:lnTo>
                <a:lnTo>
                  <a:pt x="11110945" y="3192242"/>
                </a:lnTo>
                <a:lnTo>
                  <a:pt x="11084024" y="3168833"/>
                </a:lnTo>
                <a:lnTo>
                  <a:pt x="11060615" y="3141913"/>
                </a:lnTo>
                <a:lnTo>
                  <a:pt x="11039547" y="3116162"/>
                </a:lnTo>
                <a:lnTo>
                  <a:pt x="11023160" y="3086901"/>
                </a:lnTo>
                <a:lnTo>
                  <a:pt x="11009115" y="3055299"/>
                </a:lnTo>
                <a:lnTo>
                  <a:pt x="10997410" y="3021355"/>
                </a:lnTo>
                <a:lnTo>
                  <a:pt x="10986876" y="2986242"/>
                </a:lnTo>
                <a:lnTo>
                  <a:pt x="10977513" y="2951128"/>
                </a:lnTo>
                <a:lnTo>
                  <a:pt x="10968149" y="2914844"/>
                </a:lnTo>
                <a:lnTo>
                  <a:pt x="10957615" y="2880900"/>
                </a:lnTo>
                <a:lnTo>
                  <a:pt x="10945910" y="2846957"/>
                </a:lnTo>
                <a:lnTo>
                  <a:pt x="10931865" y="2815355"/>
                </a:lnTo>
                <a:lnTo>
                  <a:pt x="10914308" y="2787264"/>
                </a:lnTo>
                <a:lnTo>
                  <a:pt x="10893240" y="2761514"/>
                </a:lnTo>
                <a:lnTo>
                  <a:pt x="10867490" y="2740445"/>
                </a:lnTo>
                <a:lnTo>
                  <a:pt x="10839399" y="2722888"/>
                </a:lnTo>
                <a:lnTo>
                  <a:pt x="10807796" y="2708843"/>
                </a:lnTo>
                <a:lnTo>
                  <a:pt x="10773853" y="2697138"/>
                </a:lnTo>
                <a:lnTo>
                  <a:pt x="10739910" y="2686604"/>
                </a:lnTo>
                <a:lnTo>
                  <a:pt x="10703626" y="2677241"/>
                </a:lnTo>
                <a:lnTo>
                  <a:pt x="10668512" y="2667877"/>
                </a:lnTo>
                <a:lnTo>
                  <a:pt x="10633398" y="2657343"/>
                </a:lnTo>
                <a:lnTo>
                  <a:pt x="10599455" y="2645638"/>
                </a:lnTo>
                <a:lnTo>
                  <a:pt x="10567852" y="2631593"/>
                </a:lnTo>
                <a:lnTo>
                  <a:pt x="10538591" y="2615206"/>
                </a:lnTo>
                <a:lnTo>
                  <a:pt x="10512841" y="2594138"/>
                </a:lnTo>
                <a:lnTo>
                  <a:pt x="10485920" y="2570729"/>
                </a:lnTo>
                <a:lnTo>
                  <a:pt x="10462511" y="2543808"/>
                </a:lnTo>
                <a:lnTo>
                  <a:pt x="10440272" y="2515717"/>
                </a:lnTo>
                <a:lnTo>
                  <a:pt x="10418034" y="2486456"/>
                </a:lnTo>
                <a:lnTo>
                  <a:pt x="10395795" y="2457194"/>
                </a:lnTo>
                <a:lnTo>
                  <a:pt x="10373556" y="2429103"/>
                </a:lnTo>
                <a:lnTo>
                  <a:pt x="10348977" y="2402183"/>
                </a:lnTo>
                <a:lnTo>
                  <a:pt x="10324397" y="2378774"/>
                </a:lnTo>
                <a:lnTo>
                  <a:pt x="10296306" y="2358876"/>
                </a:lnTo>
                <a:lnTo>
                  <a:pt x="10267044" y="2343660"/>
                </a:lnTo>
                <a:lnTo>
                  <a:pt x="10231931" y="2333126"/>
                </a:lnTo>
                <a:lnTo>
                  <a:pt x="10195647" y="2328444"/>
                </a:lnTo>
                <a:lnTo>
                  <a:pt x="10158192" y="2327274"/>
                </a:lnTo>
                <a:lnTo>
                  <a:pt x="10118396" y="2330785"/>
                </a:lnTo>
                <a:lnTo>
                  <a:pt x="10078601" y="2335467"/>
                </a:lnTo>
                <a:lnTo>
                  <a:pt x="10038805" y="2341319"/>
                </a:lnTo>
                <a:lnTo>
                  <a:pt x="9999010" y="2346001"/>
                </a:lnTo>
                <a:lnTo>
                  <a:pt x="9959214" y="2348342"/>
                </a:lnTo>
                <a:lnTo>
                  <a:pt x="9920589" y="2348342"/>
                </a:lnTo>
                <a:lnTo>
                  <a:pt x="9884305" y="2343660"/>
                </a:lnTo>
                <a:lnTo>
                  <a:pt x="9846850" y="2334296"/>
                </a:lnTo>
                <a:lnTo>
                  <a:pt x="9812907" y="2320251"/>
                </a:lnTo>
                <a:lnTo>
                  <a:pt x="9777793" y="2301524"/>
                </a:lnTo>
                <a:lnTo>
                  <a:pt x="9742679" y="2282796"/>
                </a:lnTo>
                <a:lnTo>
                  <a:pt x="9707566" y="2261728"/>
                </a:lnTo>
                <a:lnTo>
                  <a:pt x="9673622" y="2241830"/>
                </a:lnTo>
                <a:lnTo>
                  <a:pt x="9637338" y="2224273"/>
                </a:lnTo>
                <a:lnTo>
                  <a:pt x="9602224" y="2210228"/>
                </a:lnTo>
                <a:lnTo>
                  <a:pt x="9565940" y="2200864"/>
                </a:lnTo>
                <a:lnTo>
                  <a:pt x="9528486" y="2197353"/>
                </a:lnTo>
                <a:close/>
              </a:path>
            </a:pathLst>
          </a:custGeom>
          <a:solidFill>
            <a:schemeClr val="bg2"/>
          </a:solidFill>
          <a:ln w="101520">
            <a:noFill/>
          </a:ln>
        </p:spPr>
        <p:style>
          <a:lnRef idx="0"/>
          <a:fillRef idx="0"/>
          <a:effectRef idx="0"/>
          <a:fontRef idx="minor"/>
        </p:style>
      </p:sp>
      <p:sp>
        <p:nvSpPr>
          <p:cNvPr id="240" name="CustomShape 2"/>
          <p:cNvSpPr/>
          <p:nvPr/>
        </p:nvSpPr>
        <p:spPr>
          <a:xfrm>
            <a:off x="1029960" y="120600"/>
            <a:ext cx="10291680" cy="1273680"/>
          </a:xfrm>
          <a:prstGeom prst="rect">
            <a:avLst/>
          </a:prstGeom>
          <a:noFill/>
          <a:ln>
            <a:noFill/>
          </a:ln>
        </p:spPr>
        <p:style>
          <a:lnRef idx="0"/>
          <a:fillRef idx="0"/>
          <a:effectRef idx="0"/>
          <a:fontRef idx="minor"/>
        </p:style>
        <p:txBody>
          <a:bodyPr lIns="90000" rIns="90000" tIns="45000" bIns="45000">
            <a:normAutofit fontScale="47000"/>
          </a:bodyPr>
          <a:p>
            <a:pPr algn="ctr">
              <a:lnSpc>
                <a:spcPct val="90000"/>
              </a:lnSpc>
            </a:pPr>
            <a:r>
              <a:rPr b="1" lang="it-IT" sz="4000" spc="197" strike="noStrike" cap="all">
                <a:solidFill>
                  <a:srgbClr val="000000"/>
                </a:solidFill>
                <a:latin typeface="Gill Sans MT"/>
                <a:ea typeface="Calibri"/>
              </a:rPr>
              <a:t>aiuta tuo figlio ad accettare questa nuova situazione</a:t>
            </a:r>
            <a:endParaRPr b="0" lang="it-IT" sz="4000" spc="-1" strike="noStrike">
              <a:latin typeface="Arial"/>
            </a:endParaRPr>
          </a:p>
        </p:txBody>
      </p:sp>
      <p:sp>
        <p:nvSpPr>
          <p:cNvPr id="241" name="CustomShape 3"/>
          <p:cNvSpPr/>
          <p:nvPr/>
        </p:nvSpPr>
        <p:spPr>
          <a:xfrm>
            <a:off x="0" y="0"/>
            <a:ext cx="885240" cy="6857280"/>
          </a:xfrm>
          <a:custGeom>
            <a:avLst/>
            <a:gdLst/>
            <a:ahLst/>
            <a:rect l="l" t="t"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a:noFill/>
          </a:ln>
        </p:spPr>
        <p:style>
          <a:lnRef idx="0"/>
          <a:fillRef idx="0"/>
          <a:effectRef idx="0"/>
          <a:fontRef idx="minor"/>
        </p:style>
      </p:sp>
      <p:sp>
        <p:nvSpPr>
          <p:cNvPr id="242" name="CustomShape 4"/>
          <p:cNvSpPr/>
          <p:nvPr/>
        </p:nvSpPr>
        <p:spPr>
          <a:xfrm>
            <a:off x="885960" y="1395000"/>
            <a:ext cx="7147080" cy="5222880"/>
          </a:xfrm>
          <a:prstGeom prst="rect">
            <a:avLst/>
          </a:prstGeom>
          <a:noFill/>
          <a:ln>
            <a:noFill/>
          </a:ln>
        </p:spPr>
        <p:style>
          <a:lnRef idx="0"/>
          <a:fillRef idx="0"/>
          <a:effectRef idx="0"/>
          <a:fontRef idx="minor"/>
        </p:style>
        <p:txBody>
          <a:bodyPr lIns="90000" rIns="90000" tIns="45000" bIns="45000">
            <a:noAutofit/>
          </a:bodyPr>
          <a:p>
            <a:pPr marL="228600" indent="-227880">
              <a:lnSpc>
                <a:spcPct val="100000"/>
              </a:lnSpc>
              <a:spcBef>
                <a:spcPts val="700"/>
              </a:spcBef>
              <a:buClr>
                <a:srgbClr val="4e3b30"/>
              </a:buClr>
              <a:buFont typeface="Wingdings" charset="2"/>
              <a:buChar char=""/>
            </a:pPr>
            <a:r>
              <a:rPr b="0" lang="it-IT" sz="1800" spc="-1" strike="noStrike">
                <a:solidFill>
                  <a:srgbClr val="91581f"/>
                </a:solidFill>
                <a:latin typeface="Gill Sans MT"/>
                <a:ea typeface="DejaVu Sans"/>
              </a:rPr>
              <a:t>Se hai un bambino piccolo, preparalo al fatto che la </a:t>
            </a:r>
            <a:r>
              <a:rPr b="1" lang="it-IT" sz="1800" spc="-1" strike="noStrike">
                <a:solidFill>
                  <a:srgbClr val="91581f"/>
                </a:solidFill>
                <a:latin typeface="Gill Sans MT"/>
                <a:ea typeface="DejaVu Sans"/>
              </a:rPr>
              <a:t>scuola avrà un aspetto diverso </a:t>
            </a:r>
            <a:r>
              <a:rPr b="0" lang="it-IT" sz="1800" spc="-1" strike="noStrike">
                <a:solidFill>
                  <a:srgbClr val="91581f"/>
                </a:solidFill>
                <a:latin typeface="Gill Sans MT"/>
                <a:ea typeface="DejaVu Sans"/>
              </a:rPr>
              <a:t>(ad es. banchi distanti tra loro, insegnanti che mantengono le distanze fisiche, possibilità di stare in classe a pranzo, ricreazione in spazi più ridotti).</a:t>
            </a:r>
            <a:endParaRPr b="0" lang="it-IT" sz="1800" spc="-1" strike="noStrike">
              <a:latin typeface="Arial"/>
            </a:endParaRPr>
          </a:p>
          <a:p>
            <a:pPr marL="228600" indent="-227880">
              <a:lnSpc>
                <a:spcPct val="100000"/>
              </a:lnSpc>
              <a:spcBef>
                <a:spcPts val="700"/>
              </a:spcBef>
              <a:buClr>
                <a:srgbClr val="4e3b30"/>
              </a:buClr>
              <a:buFont typeface="Wingdings" charset="2"/>
              <a:buChar char=""/>
            </a:pPr>
            <a:r>
              <a:rPr b="0" lang="it-IT" sz="1800" spc="-1" strike="noStrike">
                <a:solidFill>
                  <a:srgbClr val="91581f"/>
                </a:solidFill>
                <a:latin typeface="Calibri"/>
                <a:ea typeface="Calibri"/>
              </a:rPr>
              <a:t>Partecipa alle riunioni scolastiche, anche se a distanza; essere informato e connesso può ridurre i tuoi sentimenti di ansia e offrirti un modo per esprimere e razionalizzare eventuali tue preoccupazioni.</a:t>
            </a:r>
            <a:endParaRPr b="0" lang="it-IT" sz="1800" spc="-1" strike="noStrike">
              <a:latin typeface="Arial"/>
            </a:endParaRPr>
          </a:p>
          <a:p>
            <a:pPr marL="228600" indent="-227880">
              <a:lnSpc>
                <a:spcPct val="100000"/>
              </a:lnSpc>
              <a:spcBef>
                <a:spcPts val="700"/>
              </a:spcBef>
              <a:buClr>
                <a:srgbClr val="4e3b30"/>
              </a:buClr>
              <a:buFont typeface="Wingdings" charset="2"/>
              <a:buChar char=""/>
            </a:pPr>
            <a:r>
              <a:rPr b="1" lang="it-IT" sz="1800" spc="-1" strike="noStrike">
                <a:solidFill>
                  <a:srgbClr val="91581f"/>
                </a:solidFill>
                <a:latin typeface="Calibri"/>
                <a:ea typeface="Calibri"/>
              </a:rPr>
              <a:t>Fai attenzione a cambiamenti nel comportamento</a:t>
            </a:r>
            <a:r>
              <a:rPr b="0" lang="it-IT" sz="1800" spc="-1" strike="noStrike">
                <a:solidFill>
                  <a:srgbClr val="91581f"/>
                </a:solidFill>
                <a:latin typeface="Calibri"/>
                <a:ea typeface="Calibri"/>
              </a:rPr>
              <a:t> come eccessivo pianto o irritazione, eccessiva preoccupazione o tristezza, cattive abitudini alimentari o del sonno, difficoltà di concentrazione, che possono essere segni di stress e ansia. Però attenzione a non essere tu a trasmettere stress e ansia o preoccupazioni oltre misura.</a:t>
            </a:r>
            <a:endParaRPr b="0" lang="it-IT" sz="1800" spc="-1" strike="noStrike">
              <a:latin typeface="Arial"/>
            </a:endParaRPr>
          </a:p>
          <a:p>
            <a:pPr marL="228600" indent="-227880">
              <a:lnSpc>
                <a:spcPct val="100000"/>
              </a:lnSpc>
              <a:spcBef>
                <a:spcPts val="700"/>
              </a:spcBef>
              <a:buClr>
                <a:srgbClr val="4e3b30"/>
              </a:buClr>
              <a:buFont typeface="Wingdings" charset="2"/>
              <a:buChar char=""/>
            </a:pPr>
            <a:r>
              <a:rPr b="0" lang="it-IT" sz="1800" spc="-1" strike="noStrike">
                <a:solidFill>
                  <a:srgbClr val="91581f"/>
                </a:solidFill>
                <a:latin typeface="Calibri"/>
                <a:ea typeface="Calibri"/>
              </a:rPr>
              <a:t>Dopo il rientro a scuola informati su come vanno le cose e sulle interazioni con compagni di classe e insegnanti. Scopri come si sente tuo figlio e se si sente spiazzato dalle novità. Aiutalo ad elaborare eventuali disagi; se ti segnala comportamenti non adeguati da parte di altri allievi, parlane subito con gli insegnanti e con il Dirigente Scolastico.</a:t>
            </a:r>
            <a:endParaRPr b="0" lang="it-IT" sz="1800" spc="-1" strike="noStrike">
              <a:latin typeface="Arial"/>
            </a:endParaRPr>
          </a:p>
          <a:p>
            <a:pPr>
              <a:lnSpc>
                <a:spcPct val="100000"/>
              </a:lnSpc>
              <a:spcBef>
                <a:spcPts val="700"/>
              </a:spcBef>
            </a:pPr>
            <a:endParaRPr b="0" lang="it-IT" sz="1800" spc="-1" strike="noStrike">
              <a:latin typeface="Arial"/>
            </a:endParaRPr>
          </a:p>
        </p:txBody>
      </p:sp>
      <p:sp>
        <p:nvSpPr>
          <p:cNvPr id="243" name="CustomShape 5"/>
          <p:cNvSpPr/>
          <p:nvPr/>
        </p:nvSpPr>
        <p:spPr>
          <a:xfrm>
            <a:off x="11908440" y="0"/>
            <a:ext cx="282600" cy="685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pic>
        <p:nvPicPr>
          <p:cNvPr id="244" name="Immagine 7" descr="logo icbrugnera"/>
          <p:cNvPicPr/>
          <p:nvPr/>
        </p:nvPicPr>
        <p:blipFill>
          <a:blip r:embed="rId2"/>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ec9"/>
        </a:solidFill>
      </p:bgPr>
    </p:bg>
    <p:spTree>
      <p:nvGrpSpPr>
        <p:cNvPr id="1" name=""/>
        <p:cNvGrpSpPr/>
        <p:nvPr/>
      </p:nvGrpSpPr>
      <p:grpSpPr>
        <a:xfrm>
          <a:off x="0" y="0"/>
          <a:ext cx="0" cy="0"/>
          <a:chOff x="0" y="0"/>
          <a:chExt cx="0" cy="0"/>
        </a:xfrm>
      </p:grpSpPr>
      <p:sp>
        <p:nvSpPr>
          <p:cNvPr id="245" name="CustomShape 1"/>
          <p:cNvSpPr/>
          <p:nvPr/>
        </p:nvSpPr>
        <p:spPr>
          <a:xfrm>
            <a:off x="1251720" y="382320"/>
            <a:ext cx="10177560" cy="1491480"/>
          </a:xfrm>
          <a:prstGeom prst="rect">
            <a:avLst/>
          </a:prstGeom>
          <a:noFill/>
          <a:ln>
            <a:noFill/>
          </a:ln>
        </p:spPr>
        <p:style>
          <a:lnRef idx="0"/>
          <a:fillRef idx="0"/>
          <a:effectRef idx="0"/>
          <a:fontRef idx="minor"/>
        </p:style>
        <p:txBody>
          <a:bodyPr lIns="90000" rIns="90000" tIns="45000" bIns="45000">
            <a:normAutofit/>
          </a:bodyPr>
          <a:p>
            <a:pPr algn="ctr">
              <a:lnSpc>
                <a:spcPct val="90000"/>
              </a:lnSpc>
            </a:pPr>
            <a:r>
              <a:rPr b="1" lang="it-IT" sz="4000" spc="197" strike="noStrike" cap="all">
                <a:solidFill>
                  <a:srgbClr val="000000"/>
                </a:solidFill>
                <a:latin typeface="Gill Sans MT"/>
                <a:ea typeface="Calibri"/>
              </a:rPr>
              <a:t>chi non deve indossare la mascherina</a:t>
            </a:r>
            <a:endParaRPr b="0" lang="it-IT" sz="4000" spc="-1" strike="noStrike">
              <a:latin typeface="Arial"/>
            </a:endParaRPr>
          </a:p>
        </p:txBody>
      </p:sp>
      <p:pic>
        <p:nvPicPr>
          <p:cNvPr id="246" name="Immagine 5" descr=""/>
          <p:cNvPicPr/>
          <p:nvPr/>
        </p:nvPicPr>
        <p:blipFill>
          <a:blip r:embed="rId1"/>
          <a:stretch/>
        </p:blipFill>
        <p:spPr>
          <a:xfrm>
            <a:off x="1158480" y="2954520"/>
            <a:ext cx="4129200" cy="2256120"/>
          </a:xfrm>
          <a:prstGeom prst="rect">
            <a:avLst/>
          </a:prstGeom>
          <a:ln>
            <a:noFill/>
          </a:ln>
        </p:spPr>
      </p:pic>
      <p:sp>
        <p:nvSpPr>
          <p:cNvPr id="247" name="CustomShape 2"/>
          <p:cNvSpPr/>
          <p:nvPr/>
        </p:nvSpPr>
        <p:spPr>
          <a:xfrm>
            <a:off x="5601960" y="2286000"/>
            <a:ext cx="6053400" cy="3592800"/>
          </a:xfrm>
          <a:prstGeom prst="rect">
            <a:avLst/>
          </a:prstGeom>
          <a:noFill/>
          <a:ln>
            <a:noFill/>
          </a:ln>
        </p:spPr>
        <p:style>
          <a:lnRef idx="0"/>
          <a:fillRef idx="0"/>
          <a:effectRef idx="0"/>
          <a:fontRef idx="minor"/>
        </p:style>
        <p:txBody>
          <a:bodyPr lIns="90000" rIns="90000" tIns="45000" bIns="45000">
            <a:noAutofit/>
          </a:bodyPr>
          <a:p>
            <a:pPr marL="228600" indent="-227880">
              <a:lnSpc>
                <a:spcPct val="100000"/>
              </a:lnSpc>
              <a:spcBef>
                <a:spcPts val="700"/>
              </a:spcBef>
              <a:buClr>
                <a:srgbClr val="4e3b30"/>
              </a:buClr>
              <a:buFont typeface="Wingdings" charset="2"/>
              <a:buChar char=""/>
            </a:pPr>
            <a:r>
              <a:rPr b="0" lang="it-IT" sz="2000" spc="-1" strike="noStrike">
                <a:solidFill>
                  <a:srgbClr val="91581f"/>
                </a:solidFill>
                <a:latin typeface="Gill Sans MT"/>
                <a:ea typeface="DejaVu Sans"/>
              </a:rPr>
              <a:t>Gli alunni certificati ai sensi della Legge 104 sono esentati dall’uso delle mascherine, ma questo è un criterio generale di cui è bene le famiglie valutino con attenzione se avvalersi. Infatti, se è possibile insegnare a tuo figlio l’uso della mascherina, anche con l’aiuto dei docenti, è bene che ciò avvenga, in primo luogo per la sua sicurezza.</a:t>
            </a:r>
            <a:endParaRPr b="0" lang="it-IT" sz="2000" spc="-1" strike="noStrike">
              <a:latin typeface="Arial"/>
            </a:endParaRPr>
          </a:p>
          <a:p>
            <a:pPr marL="228600" indent="-227880">
              <a:lnSpc>
                <a:spcPct val="100000"/>
              </a:lnSpc>
              <a:spcBef>
                <a:spcPts val="700"/>
              </a:spcBef>
              <a:buClr>
                <a:srgbClr val="4e3b30"/>
              </a:buClr>
              <a:buFont typeface="Wingdings" charset="2"/>
              <a:buChar char=""/>
            </a:pPr>
            <a:r>
              <a:rPr b="0" lang="it-IT" sz="2000" spc="-1" strike="noStrike">
                <a:solidFill>
                  <a:srgbClr val="91581f"/>
                </a:solidFill>
                <a:latin typeface="Gill Sans MT"/>
                <a:ea typeface="DejaVu Sans"/>
              </a:rPr>
              <a:t>Se tuo figlio non può utilizzare né mascherine né visiera trasparente, preparalo al fatto che le useranno le persone intorno a lui: docenti ed educatori. Il personale della scuola deve essere protetto dal contagio come ogni lavoratore.</a:t>
            </a:r>
            <a:endParaRPr b="0" lang="it-IT" sz="2000" spc="-1" strike="noStrike">
              <a:latin typeface="Arial"/>
            </a:endParaRPr>
          </a:p>
        </p:txBody>
      </p:sp>
      <p:pic>
        <p:nvPicPr>
          <p:cNvPr id="248" name="Immagine 4" descr="logo icbrugnera"/>
          <p:cNvPicPr/>
          <p:nvPr/>
        </p:nvPicPr>
        <p:blipFill>
          <a:blip r:embed="rId2"/>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ec9"/>
        </a:solidFill>
      </p:bgPr>
    </p:bg>
    <p:spTree>
      <p:nvGrpSpPr>
        <p:cNvPr id="1" name=""/>
        <p:cNvGrpSpPr/>
        <p:nvPr/>
      </p:nvGrpSpPr>
      <p:grpSpPr>
        <a:xfrm>
          <a:off x="0" y="0"/>
          <a:ext cx="0" cy="0"/>
          <a:chOff x="0" y="0"/>
          <a:chExt cx="0" cy="0"/>
        </a:xfrm>
      </p:grpSpPr>
      <p:sp>
        <p:nvSpPr>
          <p:cNvPr id="249" name="CustomShape 1"/>
          <p:cNvSpPr/>
          <p:nvPr/>
        </p:nvSpPr>
        <p:spPr>
          <a:xfrm>
            <a:off x="1251720" y="382320"/>
            <a:ext cx="10177560" cy="1491480"/>
          </a:xfrm>
          <a:prstGeom prst="rect">
            <a:avLst/>
          </a:prstGeom>
          <a:noFill/>
          <a:ln>
            <a:noFill/>
          </a:ln>
        </p:spPr>
        <p:style>
          <a:lnRef idx="0"/>
          <a:fillRef idx="0"/>
          <a:effectRef idx="0"/>
          <a:fontRef idx="minor"/>
        </p:style>
        <p:txBody>
          <a:bodyPr lIns="90000" rIns="90000" tIns="45000" bIns="45000">
            <a:normAutofit/>
          </a:bodyPr>
          <a:p>
            <a:pPr algn="ctr">
              <a:lnSpc>
                <a:spcPct val="90000"/>
              </a:lnSpc>
            </a:pPr>
            <a:r>
              <a:rPr b="1" lang="it-IT" sz="4000" spc="197" strike="noStrike" cap="all">
                <a:solidFill>
                  <a:srgbClr val="000000"/>
                </a:solidFill>
                <a:latin typeface="Gill Sans MT"/>
                <a:ea typeface="Calibri"/>
              </a:rPr>
              <a:t>e se hai dei dubbi sulla salute di tuo figlio? </a:t>
            </a:r>
            <a:endParaRPr b="0" lang="it-IT" sz="4000" spc="-1" strike="noStrike">
              <a:latin typeface="Arial"/>
            </a:endParaRPr>
          </a:p>
        </p:txBody>
      </p:sp>
      <p:pic>
        <p:nvPicPr>
          <p:cNvPr id="250" name="Immagine 8" descr="Immagine che contiene disegnando, stanza&#10;&#10;Descrizione generata automaticamente"/>
          <p:cNvPicPr/>
          <p:nvPr/>
        </p:nvPicPr>
        <p:blipFill>
          <a:blip r:embed="rId1"/>
          <a:stretch/>
        </p:blipFill>
        <p:spPr>
          <a:xfrm>
            <a:off x="1150560" y="1614600"/>
            <a:ext cx="3574800" cy="2959200"/>
          </a:xfrm>
          <a:prstGeom prst="rect">
            <a:avLst/>
          </a:prstGeom>
          <a:ln>
            <a:noFill/>
          </a:ln>
        </p:spPr>
      </p:pic>
      <p:sp>
        <p:nvSpPr>
          <p:cNvPr id="251" name="CustomShape 2"/>
          <p:cNvSpPr/>
          <p:nvPr/>
        </p:nvSpPr>
        <p:spPr>
          <a:xfrm>
            <a:off x="5375880" y="1595520"/>
            <a:ext cx="6053400" cy="2620440"/>
          </a:xfrm>
          <a:prstGeom prst="rect">
            <a:avLst/>
          </a:prstGeom>
          <a:noFill/>
          <a:ln>
            <a:noFill/>
          </a:ln>
        </p:spPr>
        <p:style>
          <a:lnRef idx="0"/>
          <a:fillRef idx="0"/>
          <a:effectRef idx="0"/>
          <a:fontRef idx="minor"/>
        </p:style>
        <p:txBody>
          <a:bodyPr lIns="90000" rIns="90000" tIns="45000" bIns="45000">
            <a:normAutofit/>
          </a:bodyPr>
          <a:p>
            <a:pPr marL="228600" indent="-227880">
              <a:lnSpc>
                <a:spcPct val="110000"/>
              </a:lnSpc>
              <a:spcBef>
                <a:spcPts val="700"/>
              </a:spcBef>
              <a:buClr>
                <a:srgbClr val="4e3b30"/>
              </a:buClr>
              <a:buFont typeface="Wingdings" charset="2"/>
              <a:buChar char=""/>
            </a:pPr>
            <a:r>
              <a:rPr b="0" lang="it-IT" sz="2000" spc="-1" strike="noStrike">
                <a:solidFill>
                  <a:srgbClr val="91581f"/>
                </a:solidFill>
                <a:latin typeface="Gill Sans MT"/>
                <a:ea typeface="DejaVu Sans"/>
              </a:rPr>
              <a:t>Accertati con il personale medico di riferimento se le condizioni di tuo figlio (ad esempio per facilità al contagio, per problemi con gli eventuali farmaci, per problemi comportamentali,...) presentano particolare complessità rispetto al rischio da COVID-19, tali da rendere necessarie soluzioni specifiche per lui.</a:t>
            </a:r>
            <a:br/>
            <a:r>
              <a:rPr b="0" lang="it-IT" sz="2000" spc="-1" strike="noStrike">
                <a:solidFill>
                  <a:srgbClr val="91581f"/>
                </a:solidFill>
                <a:latin typeface="Gill Sans MT"/>
                <a:ea typeface="DejaVu Sans"/>
              </a:rPr>
              <a:t>Nel caso parlane con il Dirigente Scolastico</a:t>
            </a:r>
            <a:endParaRPr b="0" lang="it-IT" sz="2000" spc="-1" strike="noStrike">
              <a:latin typeface="Arial"/>
            </a:endParaRPr>
          </a:p>
        </p:txBody>
      </p:sp>
      <p:sp>
        <p:nvSpPr>
          <p:cNvPr id="252" name="CustomShape 3"/>
          <p:cNvSpPr/>
          <p:nvPr/>
        </p:nvSpPr>
        <p:spPr>
          <a:xfrm>
            <a:off x="1144800" y="4837320"/>
            <a:ext cx="7162200" cy="1938240"/>
          </a:xfrm>
          <a:prstGeom prst="rect">
            <a:avLst/>
          </a:prstGeom>
          <a:noFill/>
          <a:ln>
            <a:noFill/>
          </a:ln>
        </p:spPr>
        <p:style>
          <a:lnRef idx="0"/>
          <a:fillRef idx="0"/>
          <a:effectRef idx="0"/>
          <a:fontRef idx="minor"/>
        </p:style>
        <p:txBody>
          <a:bodyPr lIns="90000" rIns="90000" tIns="45000" bIns="45000">
            <a:noAutofit/>
          </a:bodyPr>
          <a:p>
            <a:pPr marL="228600" indent="-227880">
              <a:lnSpc>
                <a:spcPct val="100000"/>
              </a:lnSpc>
              <a:spcBef>
                <a:spcPts val="700"/>
              </a:spcBef>
              <a:buClr>
                <a:srgbClr val="4e3b30"/>
              </a:buClr>
              <a:buFont typeface="Wingdings" charset="2"/>
              <a:buChar char=""/>
            </a:pPr>
            <a:r>
              <a:rPr b="0" lang="it-IT" sz="2000" spc="-1" strike="noStrike">
                <a:solidFill>
                  <a:srgbClr val="91581f"/>
                </a:solidFill>
                <a:latin typeface="Gill Sans MT"/>
                <a:ea typeface="DejaVu Sans"/>
              </a:rPr>
              <a:t>Se tuo figlio ha </a:t>
            </a:r>
            <a:r>
              <a:rPr b="1" lang="it-IT" sz="2000" spc="-1" strike="noStrike">
                <a:solidFill>
                  <a:srgbClr val="91581f"/>
                </a:solidFill>
                <a:latin typeface="Gill Sans MT"/>
                <a:ea typeface="DejaVu Sans"/>
              </a:rPr>
              <a:t>problemi di abbassamento delle difese immunitarie o problemi di salute </a:t>
            </a:r>
            <a:r>
              <a:rPr b="0" lang="it-IT" sz="2000" spc="-1" strike="noStrike">
                <a:solidFill>
                  <a:srgbClr val="91581f"/>
                </a:solidFill>
                <a:latin typeface="Gill Sans MT"/>
                <a:ea typeface="DejaVu Sans"/>
              </a:rPr>
              <a:t>che non gli consentono di stare a scuola in presenza di aumentato rischio di contagio, fatti rilasciare dai curanti apposita certificazione e presentala a scuola per individuare insieme le migliori strategie di supporto didattico.</a:t>
            </a:r>
            <a:endParaRPr b="0" lang="it-IT" sz="2000" spc="-1" strike="noStrike">
              <a:latin typeface="Arial"/>
            </a:endParaRPr>
          </a:p>
        </p:txBody>
      </p:sp>
      <p:pic>
        <p:nvPicPr>
          <p:cNvPr id="253" name="Immagine 5" descr="logo icbrugnera"/>
          <p:cNvPicPr/>
          <p:nvPr/>
        </p:nvPicPr>
        <p:blipFill>
          <a:blip r:embed="rId2"/>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0a22e"/>
        </a:solidFill>
      </p:bgPr>
    </p:bg>
    <p:spTree>
      <p:nvGrpSpPr>
        <p:cNvPr id="1" name=""/>
        <p:cNvGrpSpPr/>
        <p:nvPr/>
      </p:nvGrpSpPr>
      <p:grpSpPr>
        <a:xfrm>
          <a:off x="0" y="0"/>
          <a:ext cx="0" cy="0"/>
          <a:chOff x="0" y="0"/>
          <a:chExt cx="0" cy="0"/>
        </a:xfrm>
      </p:grpSpPr>
      <p:sp>
        <p:nvSpPr>
          <p:cNvPr id="254" name="CustomShape 1"/>
          <p:cNvSpPr/>
          <p:nvPr/>
        </p:nvSpPr>
        <p:spPr>
          <a:xfrm>
            <a:off x="3557160" y="631080"/>
            <a:ext cx="5234760" cy="5228640"/>
          </a:xfrm>
          <a:custGeom>
            <a:avLst/>
            <a:gdLst/>
            <a:ahLst/>
            <a:rect l="l" t="t"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a:noFill/>
          </a:ln>
        </p:spPr>
        <p:style>
          <a:lnRef idx="0"/>
          <a:fillRef idx="0"/>
          <a:effectRef idx="0"/>
          <a:fontRef idx="minor"/>
        </p:style>
      </p:sp>
      <p:sp>
        <p:nvSpPr>
          <p:cNvPr id="255" name="CustomShape 2"/>
          <p:cNvSpPr/>
          <p:nvPr/>
        </p:nvSpPr>
        <p:spPr>
          <a:xfrm>
            <a:off x="0" y="0"/>
            <a:ext cx="282600" cy="685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56" name="CustomShape 3"/>
          <p:cNvSpPr/>
          <p:nvPr/>
        </p:nvSpPr>
        <p:spPr>
          <a:xfrm>
            <a:off x="0" y="0"/>
            <a:ext cx="12191400" cy="4291920"/>
          </a:xfrm>
          <a:prstGeom prst="rect">
            <a:avLst/>
          </a:prstGeom>
          <a:solidFill>
            <a:schemeClr val="bg2"/>
          </a:solidFill>
          <a:ln>
            <a:noFill/>
          </a:ln>
        </p:spPr>
        <p:style>
          <a:lnRef idx="0"/>
          <a:fillRef idx="0"/>
          <a:effectRef idx="0"/>
          <a:fontRef idx="minor"/>
        </p:style>
      </p:sp>
      <p:sp>
        <p:nvSpPr>
          <p:cNvPr id="257" name="CustomShape 4"/>
          <p:cNvSpPr/>
          <p:nvPr/>
        </p:nvSpPr>
        <p:spPr>
          <a:xfrm>
            <a:off x="0" y="3755880"/>
            <a:ext cx="12191400" cy="3101400"/>
          </a:xfrm>
          <a:custGeom>
            <a:avLst/>
            <a:gdLst/>
            <a:ahLst/>
            <a:rect l="l" t="t" r="r" b="b"/>
            <a:pathLst>
              <a:path w="12192000" h="3102054">
                <a:moveTo>
                  <a:pt x="685801" y="0"/>
                </a:moveTo>
                <a:lnTo>
                  <a:pt x="754064" y="3175"/>
                </a:lnTo>
                <a:lnTo>
                  <a:pt x="814389" y="9525"/>
                </a:lnTo>
                <a:lnTo>
                  <a:pt x="866776" y="20637"/>
                </a:lnTo>
                <a:lnTo>
                  <a:pt x="912814" y="36512"/>
                </a:lnTo>
                <a:lnTo>
                  <a:pt x="954089" y="52387"/>
                </a:lnTo>
                <a:lnTo>
                  <a:pt x="990601" y="68262"/>
                </a:lnTo>
                <a:lnTo>
                  <a:pt x="1028701" y="87312"/>
                </a:lnTo>
                <a:lnTo>
                  <a:pt x="1066801" y="106362"/>
                </a:lnTo>
                <a:lnTo>
                  <a:pt x="1103314" y="125412"/>
                </a:lnTo>
                <a:lnTo>
                  <a:pt x="1144589" y="141287"/>
                </a:lnTo>
                <a:lnTo>
                  <a:pt x="1190626" y="155575"/>
                </a:lnTo>
                <a:lnTo>
                  <a:pt x="1243014" y="166687"/>
                </a:lnTo>
                <a:lnTo>
                  <a:pt x="1303339" y="174625"/>
                </a:lnTo>
                <a:lnTo>
                  <a:pt x="1371601" y="176212"/>
                </a:lnTo>
                <a:lnTo>
                  <a:pt x="1439864" y="174625"/>
                </a:lnTo>
                <a:lnTo>
                  <a:pt x="1500189" y="166687"/>
                </a:lnTo>
                <a:lnTo>
                  <a:pt x="1552576" y="155575"/>
                </a:lnTo>
                <a:lnTo>
                  <a:pt x="1598614" y="141287"/>
                </a:lnTo>
                <a:lnTo>
                  <a:pt x="1639889" y="125412"/>
                </a:lnTo>
                <a:lnTo>
                  <a:pt x="1676401" y="106362"/>
                </a:lnTo>
                <a:lnTo>
                  <a:pt x="1714501" y="87312"/>
                </a:lnTo>
                <a:lnTo>
                  <a:pt x="1752601" y="68262"/>
                </a:lnTo>
                <a:lnTo>
                  <a:pt x="1789114" y="52387"/>
                </a:lnTo>
                <a:lnTo>
                  <a:pt x="1830389" y="36512"/>
                </a:lnTo>
                <a:lnTo>
                  <a:pt x="1876426" y="20637"/>
                </a:lnTo>
                <a:lnTo>
                  <a:pt x="1928814" y="9525"/>
                </a:lnTo>
                <a:lnTo>
                  <a:pt x="1989139" y="3175"/>
                </a:lnTo>
                <a:lnTo>
                  <a:pt x="2057401" y="0"/>
                </a:lnTo>
                <a:lnTo>
                  <a:pt x="2125664" y="3175"/>
                </a:lnTo>
                <a:lnTo>
                  <a:pt x="2185989" y="9525"/>
                </a:lnTo>
                <a:lnTo>
                  <a:pt x="2238376" y="20637"/>
                </a:lnTo>
                <a:lnTo>
                  <a:pt x="2284414" y="36512"/>
                </a:lnTo>
                <a:lnTo>
                  <a:pt x="2325688" y="52387"/>
                </a:lnTo>
                <a:lnTo>
                  <a:pt x="2362201" y="68262"/>
                </a:lnTo>
                <a:lnTo>
                  <a:pt x="2400301" y="87312"/>
                </a:lnTo>
                <a:lnTo>
                  <a:pt x="2438401" y="106362"/>
                </a:lnTo>
                <a:lnTo>
                  <a:pt x="2474913" y="125412"/>
                </a:lnTo>
                <a:lnTo>
                  <a:pt x="2516188" y="141287"/>
                </a:lnTo>
                <a:lnTo>
                  <a:pt x="2562226" y="155575"/>
                </a:lnTo>
                <a:lnTo>
                  <a:pt x="2614614" y="166687"/>
                </a:lnTo>
                <a:lnTo>
                  <a:pt x="2674938" y="174625"/>
                </a:lnTo>
                <a:lnTo>
                  <a:pt x="2743201" y="176212"/>
                </a:lnTo>
                <a:lnTo>
                  <a:pt x="2811464" y="174625"/>
                </a:lnTo>
                <a:lnTo>
                  <a:pt x="2871789" y="166687"/>
                </a:lnTo>
                <a:lnTo>
                  <a:pt x="2924176" y="155575"/>
                </a:lnTo>
                <a:lnTo>
                  <a:pt x="2970214" y="141287"/>
                </a:lnTo>
                <a:lnTo>
                  <a:pt x="3011489" y="125412"/>
                </a:lnTo>
                <a:lnTo>
                  <a:pt x="3048001" y="106362"/>
                </a:lnTo>
                <a:lnTo>
                  <a:pt x="3086101" y="87312"/>
                </a:lnTo>
                <a:lnTo>
                  <a:pt x="3124201" y="68262"/>
                </a:lnTo>
                <a:lnTo>
                  <a:pt x="3160714" y="52387"/>
                </a:lnTo>
                <a:lnTo>
                  <a:pt x="3201989" y="36512"/>
                </a:lnTo>
                <a:lnTo>
                  <a:pt x="3248026" y="20637"/>
                </a:lnTo>
                <a:lnTo>
                  <a:pt x="3300414" y="9525"/>
                </a:lnTo>
                <a:lnTo>
                  <a:pt x="3360739" y="3175"/>
                </a:lnTo>
                <a:lnTo>
                  <a:pt x="3427414" y="0"/>
                </a:lnTo>
                <a:lnTo>
                  <a:pt x="3497264" y="3175"/>
                </a:lnTo>
                <a:lnTo>
                  <a:pt x="3557589" y="9525"/>
                </a:lnTo>
                <a:lnTo>
                  <a:pt x="3609976" y="20637"/>
                </a:lnTo>
                <a:lnTo>
                  <a:pt x="3656014" y="36512"/>
                </a:lnTo>
                <a:lnTo>
                  <a:pt x="3697288" y="52387"/>
                </a:lnTo>
                <a:lnTo>
                  <a:pt x="3733801" y="68262"/>
                </a:lnTo>
                <a:lnTo>
                  <a:pt x="3771901" y="87312"/>
                </a:lnTo>
                <a:lnTo>
                  <a:pt x="3810001" y="106362"/>
                </a:lnTo>
                <a:lnTo>
                  <a:pt x="3846514" y="125412"/>
                </a:lnTo>
                <a:lnTo>
                  <a:pt x="3887789" y="141287"/>
                </a:lnTo>
                <a:lnTo>
                  <a:pt x="3933826" y="155575"/>
                </a:lnTo>
                <a:lnTo>
                  <a:pt x="3986214" y="166687"/>
                </a:lnTo>
                <a:lnTo>
                  <a:pt x="4046539" y="174625"/>
                </a:lnTo>
                <a:lnTo>
                  <a:pt x="4114801" y="176212"/>
                </a:lnTo>
                <a:lnTo>
                  <a:pt x="4183064" y="174625"/>
                </a:lnTo>
                <a:lnTo>
                  <a:pt x="4243388" y="166687"/>
                </a:lnTo>
                <a:lnTo>
                  <a:pt x="4295776" y="155575"/>
                </a:lnTo>
                <a:lnTo>
                  <a:pt x="4341813" y="141287"/>
                </a:lnTo>
                <a:lnTo>
                  <a:pt x="4383088" y="125412"/>
                </a:lnTo>
                <a:lnTo>
                  <a:pt x="4419601" y="106362"/>
                </a:lnTo>
                <a:lnTo>
                  <a:pt x="4495801" y="68262"/>
                </a:lnTo>
                <a:lnTo>
                  <a:pt x="4532314" y="52387"/>
                </a:lnTo>
                <a:lnTo>
                  <a:pt x="4573588" y="36512"/>
                </a:lnTo>
                <a:lnTo>
                  <a:pt x="4619626" y="20637"/>
                </a:lnTo>
                <a:lnTo>
                  <a:pt x="4672013" y="9525"/>
                </a:lnTo>
                <a:lnTo>
                  <a:pt x="4732338" y="3175"/>
                </a:lnTo>
                <a:lnTo>
                  <a:pt x="4800601" y="0"/>
                </a:lnTo>
                <a:lnTo>
                  <a:pt x="4868864" y="3175"/>
                </a:lnTo>
                <a:lnTo>
                  <a:pt x="4929188" y="9525"/>
                </a:lnTo>
                <a:lnTo>
                  <a:pt x="4981576" y="20637"/>
                </a:lnTo>
                <a:lnTo>
                  <a:pt x="5027614" y="36512"/>
                </a:lnTo>
                <a:lnTo>
                  <a:pt x="5068889" y="52387"/>
                </a:lnTo>
                <a:lnTo>
                  <a:pt x="5105402" y="68262"/>
                </a:lnTo>
                <a:lnTo>
                  <a:pt x="5143502" y="87312"/>
                </a:lnTo>
                <a:lnTo>
                  <a:pt x="5181601" y="106362"/>
                </a:lnTo>
                <a:lnTo>
                  <a:pt x="5218115" y="125412"/>
                </a:lnTo>
                <a:lnTo>
                  <a:pt x="5259388" y="141287"/>
                </a:lnTo>
                <a:lnTo>
                  <a:pt x="5305426" y="155575"/>
                </a:lnTo>
                <a:lnTo>
                  <a:pt x="5357813" y="166687"/>
                </a:lnTo>
                <a:lnTo>
                  <a:pt x="5418139" y="174625"/>
                </a:lnTo>
                <a:lnTo>
                  <a:pt x="5486401" y="176212"/>
                </a:lnTo>
                <a:lnTo>
                  <a:pt x="5554663" y="174625"/>
                </a:lnTo>
                <a:lnTo>
                  <a:pt x="5614989" y="166687"/>
                </a:lnTo>
                <a:lnTo>
                  <a:pt x="5667376" y="155575"/>
                </a:lnTo>
                <a:lnTo>
                  <a:pt x="5713414" y="141287"/>
                </a:lnTo>
                <a:lnTo>
                  <a:pt x="5754689" y="125412"/>
                </a:lnTo>
                <a:lnTo>
                  <a:pt x="5791202" y="106362"/>
                </a:lnTo>
                <a:lnTo>
                  <a:pt x="5829302" y="87312"/>
                </a:lnTo>
                <a:lnTo>
                  <a:pt x="5867402" y="68262"/>
                </a:lnTo>
                <a:lnTo>
                  <a:pt x="5903915" y="52387"/>
                </a:lnTo>
                <a:lnTo>
                  <a:pt x="5945189" y="36512"/>
                </a:lnTo>
                <a:lnTo>
                  <a:pt x="5991226" y="20637"/>
                </a:lnTo>
                <a:lnTo>
                  <a:pt x="6043614" y="9525"/>
                </a:lnTo>
                <a:lnTo>
                  <a:pt x="6103939" y="3175"/>
                </a:lnTo>
                <a:lnTo>
                  <a:pt x="6172201" y="0"/>
                </a:lnTo>
                <a:lnTo>
                  <a:pt x="6210301" y="1772"/>
                </a:lnTo>
                <a:lnTo>
                  <a:pt x="6248401" y="0"/>
                </a:lnTo>
                <a:lnTo>
                  <a:pt x="6316664" y="3175"/>
                </a:lnTo>
                <a:lnTo>
                  <a:pt x="6376989" y="9525"/>
                </a:lnTo>
                <a:lnTo>
                  <a:pt x="6429376" y="20637"/>
                </a:lnTo>
                <a:lnTo>
                  <a:pt x="6475414" y="36512"/>
                </a:lnTo>
                <a:lnTo>
                  <a:pt x="6516689" y="52387"/>
                </a:lnTo>
                <a:lnTo>
                  <a:pt x="6553202" y="68262"/>
                </a:lnTo>
                <a:lnTo>
                  <a:pt x="6591302" y="87312"/>
                </a:lnTo>
                <a:lnTo>
                  <a:pt x="6629401" y="106362"/>
                </a:lnTo>
                <a:lnTo>
                  <a:pt x="6665915" y="125412"/>
                </a:lnTo>
                <a:lnTo>
                  <a:pt x="6707189" y="141287"/>
                </a:lnTo>
                <a:lnTo>
                  <a:pt x="6753226" y="155575"/>
                </a:lnTo>
                <a:lnTo>
                  <a:pt x="6805614" y="166687"/>
                </a:lnTo>
                <a:lnTo>
                  <a:pt x="6865939" y="174625"/>
                </a:lnTo>
                <a:lnTo>
                  <a:pt x="6934201" y="176212"/>
                </a:lnTo>
                <a:lnTo>
                  <a:pt x="7002464" y="174625"/>
                </a:lnTo>
                <a:lnTo>
                  <a:pt x="7062789" y="166687"/>
                </a:lnTo>
                <a:lnTo>
                  <a:pt x="7115176" y="155575"/>
                </a:lnTo>
                <a:lnTo>
                  <a:pt x="7161214" y="141287"/>
                </a:lnTo>
                <a:lnTo>
                  <a:pt x="7202489" y="125412"/>
                </a:lnTo>
                <a:lnTo>
                  <a:pt x="7239001" y="106362"/>
                </a:lnTo>
                <a:lnTo>
                  <a:pt x="7277101" y="87312"/>
                </a:lnTo>
                <a:lnTo>
                  <a:pt x="7315201" y="68262"/>
                </a:lnTo>
                <a:lnTo>
                  <a:pt x="7351714" y="52387"/>
                </a:lnTo>
                <a:lnTo>
                  <a:pt x="7392989" y="36512"/>
                </a:lnTo>
                <a:lnTo>
                  <a:pt x="7439026" y="20637"/>
                </a:lnTo>
                <a:lnTo>
                  <a:pt x="7491414" y="9525"/>
                </a:lnTo>
                <a:lnTo>
                  <a:pt x="7551739" y="3175"/>
                </a:lnTo>
                <a:lnTo>
                  <a:pt x="7620001" y="0"/>
                </a:lnTo>
                <a:lnTo>
                  <a:pt x="7688264" y="3175"/>
                </a:lnTo>
                <a:lnTo>
                  <a:pt x="7748589" y="9525"/>
                </a:lnTo>
                <a:lnTo>
                  <a:pt x="7800976" y="20637"/>
                </a:lnTo>
                <a:lnTo>
                  <a:pt x="7847014" y="36512"/>
                </a:lnTo>
                <a:lnTo>
                  <a:pt x="7888289" y="52387"/>
                </a:lnTo>
                <a:lnTo>
                  <a:pt x="7924801" y="68262"/>
                </a:lnTo>
                <a:lnTo>
                  <a:pt x="7962901" y="87312"/>
                </a:lnTo>
                <a:lnTo>
                  <a:pt x="8001001" y="106362"/>
                </a:lnTo>
                <a:lnTo>
                  <a:pt x="8037514" y="125412"/>
                </a:lnTo>
                <a:lnTo>
                  <a:pt x="8078789" y="141287"/>
                </a:lnTo>
                <a:lnTo>
                  <a:pt x="8124826" y="155575"/>
                </a:lnTo>
                <a:lnTo>
                  <a:pt x="8177214" y="166687"/>
                </a:lnTo>
                <a:lnTo>
                  <a:pt x="8237539" y="174625"/>
                </a:lnTo>
                <a:lnTo>
                  <a:pt x="8305801" y="176212"/>
                </a:lnTo>
                <a:lnTo>
                  <a:pt x="8374064" y="174625"/>
                </a:lnTo>
                <a:lnTo>
                  <a:pt x="8434388" y="166687"/>
                </a:lnTo>
                <a:lnTo>
                  <a:pt x="8486776" y="155575"/>
                </a:lnTo>
                <a:lnTo>
                  <a:pt x="8532814" y="141287"/>
                </a:lnTo>
                <a:lnTo>
                  <a:pt x="8574088" y="125412"/>
                </a:lnTo>
                <a:lnTo>
                  <a:pt x="8610600" y="106362"/>
                </a:lnTo>
                <a:lnTo>
                  <a:pt x="8648700" y="87312"/>
                </a:lnTo>
                <a:lnTo>
                  <a:pt x="8686800" y="68262"/>
                </a:lnTo>
                <a:lnTo>
                  <a:pt x="8723314" y="52387"/>
                </a:lnTo>
                <a:lnTo>
                  <a:pt x="8764588" y="36512"/>
                </a:lnTo>
                <a:lnTo>
                  <a:pt x="8810626" y="20637"/>
                </a:lnTo>
                <a:lnTo>
                  <a:pt x="8863014" y="9525"/>
                </a:lnTo>
                <a:lnTo>
                  <a:pt x="8923338" y="3175"/>
                </a:lnTo>
                <a:lnTo>
                  <a:pt x="8990014" y="0"/>
                </a:lnTo>
                <a:lnTo>
                  <a:pt x="9059864" y="3175"/>
                </a:lnTo>
                <a:lnTo>
                  <a:pt x="9120188" y="9525"/>
                </a:lnTo>
                <a:lnTo>
                  <a:pt x="9172576" y="20637"/>
                </a:lnTo>
                <a:lnTo>
                  <a:pt x="9218614" y="36512"/>
                </a:lnTo>
                <a:lnTo>
                  <a:pt x="9259888" y="52387"/>
                </a:lnTo>
                <a:lnTo>
                  <a:pt x="9296400" y="68262"/>
                </a:lnTo>
                <a:lnTo>
                  <a:pt x="9334500" y="87312"/>
                </a:lnTo>
                <a:lnTo>
                  <a:pt x="9372600" y="106362"/>
                </a:lnTo>
                <a:lnTo>
                  <a:pt x="9409114" y="125412"/>
                </a:lnTo>
                <a:lnTo>
                  <a:pt x="9450388" y="141287"/>
                </a:lnTo>
                <a:lnTo>
                  <a:pt x="9496426" y="155575"/>
                </a:lnTo>
                <a:lnTo>
                  <a:pt x="9548814" y="166687"/>
                </a:lnTo>
                <a:lnTo>
                  <a:pt x="9609138" y="174625"/>
                </a:lnTo>
                <a:lnTo>
                  <a:pt x="9677400" y="176212"/>
                </a:lnTo>
                <a:lnTo>
                  <a:pt x="9745664" y="174625"/>
                </a:lnTo>
                <a:lnTo>
                  <a:pt x="9805988" y="166687"/>
                </a:lnTo>
                <a:lnTo>
                  <a:pt x="9858376" y="155575"/>
                </a:lnTo>
                <a:lnTo>
                  <a:pt x="9904414" y="141287"/>
                </a:lnTo>
                <a:lnTo>
                  <a:pt x="9945688" y="125412"/>
                </a:lnTo>
                <a:lnTo>
                  <a:pt x="9982200" y="106362"/>
                </a:lnTo>
                <a:lnTo>
                  <a:pt x="10058400" y="68262"/>
                </a:lnTo>
                <a:lnTo>
                  <a:pt x="10094914" y="52387"/>
                </a:lnTo>
                <a:lnTo>
                  <a:pt x="10136188" y="36512"/>
                </a:lnTo>
                <a:lnTo>
                  <a:pt x="10182226" y="20637"/>
                </a:lnTo>
                <a:lnTo>
                  <a:pt x="10234614" y="9525"/>
                </a:lnTo>
                <a:lnTo>
                  <a:pt x="10294938" y="3175"/>
                </a:lnTo>
                <a:lnTo>
                  <a:pt x="10363200" y="0"/>
                </a:lnTo>
                <a:lnTo>
                  <a:pt x="10431464" y="3175"/>
                </a:lnTo>
                <a:lnTo>
                  <a:pt x="10491788" y="9525"/>
                </a:lnTo>
                <a:lnTo>
                  <a:pt x="10544176" y="20637"/>
                </a:lnTo>
                <a:lnTo>
                  <a:pt x="10590214" y="36512"/>
                </a:lnTo>
                <a:lnTo>
                  <a:pt x="10631488" y="52387"/>
                </a:lnTo>
                <a:lnTo>
                  <a:pt x="10668000" y="68262"/>
                </a:lnTo>
                <a:lnTo>
                  <a:pt x="10706100" y="87312"/>
                </a:lnTo>
                <a:lnTo>
                  <a:pt x="10744200" y="106362"/>
                </a:lnTo>
                <a:lnTo>
                  <a:pt x="10780714" y="125412"/>
                </a:lnTo>
                <a:lnTo>
                  <a:pt x="10821988" y="141287"/>
                </a:lnTo>
                <a:lnTo>
                  <a:pt x="10868026" y="155575"/>
                </a:lnTo>
                <a:lnTo>
                  <a:pt x="10920414" y="166687"/>
                </a:lnTo>
                <a:lnTo>
                  <a:pt x="10980738" y="174625"/>
                </a:lnTo>
                <a:lnTo>
                  <a:pt x="11049000" y="176212"/>
                </a:lnTo>
                <a:lnTo>
                  <a:pt x="11117264" y="174625"/>
                </a:lnTo>
                <a:lnTo>
                  <a:pt x="11177588" y="166687"/>
                </a:lnTo>
                <a:lnTo>
                  <a:pt x="11229976" y="155575"/>
                </a:lnTo>
                <a:lnTo>
                  <a:pt x="11276014" y="141287"/>
                </a:lnTo>
                <a:lnTo>
                  <a:pt x="11317288" y="125412"/>
                </a:lnTo>
                <a:lnTo>
                  <a:pt x="11353800" y="106362"/>
                </a:lnTo>
                <a:lnTo>
                  <a:pt x="11391900" y="87312"/>
                </a:lnTo>
                <a:lnTo>
                  <a:pt x="11430000" y="68263"/>
                </a:lnTo>
                <a:lnTo>
                  <a:pt x="11466514" y="52388"/>
                </a:lnTo>
                <a:lnTo>
                  <a:pt x="11507788" y="36513"/>
                </a:lnTo>
                <a:lnTo>
                  <a:pt x="11553826" y="20638"/>
                </a:lnTo>
                <a:lnTo>
                  <a:pt x="11606214" y="9525"/>
                </a:lnTo>
                <a:lnTo>
                  <a:pt x="11666538" y="3175"/>
                </a:lnTo>
                <a:lnTo>
                  <a:pt x="11734800" y="0"/>
                </a:lnTo>
                <a:lnTo>
                  <a:pt x="11803064" y="3175"/>
                </a:lnTo>
                <a:lnTo>
                  <a:pt x="11863388" y="9525"/>
                </a:lnTo>
                <a:lnTo>
                  <a:pt x="11915776" y="20638"/>
                </a:lnTo>
                <a:lnTo>
                  <a:pt x="11961814" y="36513"/>
                </a:lnTo>
                <a:lnTo>
                  <a:pt x="12003088" y="52388"/>
                </a:lnTo>
                <a:lnTo>
                  <a:pt x="12039600" y="68263"/>
                </a:lnTo>
                <a:lnTo>
                  <a:pt x="12077700" y="87313"/>
                </a:lnTo>
                <a:lnTo>
                  <a:pt x="12115800" y="106363"/>
                </a:lnTo>
                <a:lnTo>
                  <a:pt x="12152314" y="125413"/>
                </a:lnTo>
                <a:lnTo>
                  <a:pt x="12192000" y="140677"/>
                </a:lnTo>
                <a:lnTo>
                  <a:pt x="12192000" y="885826"/>
                </a:lnTo>
                <a:lnTo>
                  <a:pt x="12191999" y="885826"/>
                </a:lnTo>
                <a:lnTo>
                  <a:pt x="12191999" y="3102054"/>
                </a:lnTo>
                <a:lnTo>
                  <a:pt x="0" y="3102054"/>
                </a:lnTo>
                <a:lnTo>
                  <a:pt x="0" y="638254"/>
                </a:lnTo>
                <a:lnTo>
                  <a:pt x="1" y="638254"/>
                </a:lnTo>
                <a:lnTo>
                  <a:pt x="1" y="176212"/>
                </a:lnTo>
                <a:lnTo>
                  <a:pt x="68264" y="174625"/>
                </a:lnTo>
                <a:lnTo>
                  <a:pt x="128589" y="166687"/>
                </a:lnTo>
                <a:lnTo>
                  <a:pt x="180976" y="155575"/>
                </a:lnTo>
                <a:lnTo>
                  <a:pt x="227014" y="141287"/>
                </a:lnTo>
                <a:lnTo>
                  <a:pt x="268289" y="125412"/>
                </a:lnTo>
                <a:lnTo>
                  <a:pt x="304801" y="106362"/>
                </a:lnTo>
                <a:lnTo>
                  <a:pt x="342901" y="87312"/>
                </a:lnTo>
                <a:lnTo>
                  <a:pt x="381001" y="68262"/>
                </a:lnTo>
                <a:lnTo>
                  <a:pt x="417514" y="52387"/>
                </a:lnTo>
                <a:lnTo>
                  <a:pt x="458789" y="36512"/>
                </a:lnTo>
                <a:lnTo>
                  <a:pt x="504826" y="20637"/>
                </a:lnTo>
                <a:lnTo>
                  <a:pt x="557214" y="9525"/>
                </a:lnTo>
                <a:lnTo>
                  <a:pt x="617539" y="3175"/>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258" name="CustomShape 5"/>
          <p:cNvSpPr/>
          <p:nvPr/>
        </p:nvSpPr>
        <p:spPr>
          <a:xfrm>
            <a:off x="1859760" y="4534200"/>
            <a:ext cx="10331640" cy="1789560"/>
          </a:xfrm>
          <a:prstGeom prst="rect">
            <a:avLst/>
          </a:prstGeom>
          <a:noFill/>
          <a:ln>
            <a:noFill/>
          </a:ln>
        </p:spPr>
        <p:style>
          <a:lnRef idx="0"/>
          <a:fillRef idx="0"/>
          <a:effectRef idx="0"/>
          <a:fontRef idx="minor"/>
        </p:style>
        <p:txBody>
          <a:bodyPr lIns="90000" rIns="90000" tIns="45000" bIns="45000" anchor="ctr">
            <a:normAutofit fontScale="37000"/>
          </a:bodyPr>
          <a:p>
            <a:pPr algn="ctr">
              <a:lnSpc>
                <a:spcPct val="150000"/>
              </a:lnSpc>
            </a:pPr>
            <a:r>
              <a:rPr b="1" lang="en-US" sz="2400" spc="795" strike="noStrike" cap="all">
                <a:solidFill>
                  <a:srgbClr val="ffffff"/>
                </a:solidFill>
                <a:latin typeface="Gill Sans MT"/>
                <a:ea typeface="DejaVu Sans"/>
              </a:rPr>
              <a:t>Presta attenzione alla segnaletica orizzontale e verticale </a:t>
            </a:r>
            <a:br/>
            <a:r>
              <a:rPr b="1" lang="en-US" sz="2400" spc="795" strike="noStrike" cap="all">
                <a:solidFill>
                  <a:srgbClr val="ffffff"/>
                </a:solidFill>
                <a:latin typeface="Gill Sans MT"/>
                <a:ea typeface="DejaVu Sans"/>
              </a:rPr>
              <a:t>e segui le norme di comportamento   </a:t>
            </a:r>
            <a:endParaRPr b="0" lang="it-IT" sz="2400" spc="-1" strike="noStrike">
              <a:latin typeface="Arial"/>
            </a:endParaRPr>
          </a:p>
        </p:txBody>
      </p:sp>
      <p:pic>
        <p:nvPicPr>
          <p:cNvPr id="259" name="Immagine 4" descr=""/>
          <p:cNvPicPr/>
          <p:nvPr/>
        </p:nvPicPr>
        <p:blipFill>
          <a:blip r:embed="rId1"/>
          <a:stretch/>
        </p:blipFill>
        <p:spPr>
          <a:xfrm>
            <a:off x="2301480" y="876960"/>
            <a:ext cx="6318000" cy="2757240"/>
          </a:xfrm>
          <a:prstGeom prst="rect">
            <a:avLst/>
          </a:prstGeom>
          <a:ln>
            <a:noFill/>
          </a:ln>
        </p:spPr>
      </p:pic>
      <p:pic>
        <p:nvPicPr>
          <p:cNvPr id="260" name="Immagine 6" descr=""/>
          <p:cNvPicPr/>
          <p:nvPr/>
        </p:nvPicPr>
        <p:blipFill>
          <a:blip r:embed="rId2"/>
          <a:stretch/>
        </p:blipFill>
        <p:spPr>
          <a:xfrm rot="19990800">
            <a:off x="395280" y="4724640"/>
            <a:ext cx="1478880" cy="1407960"/>
          </a:xfrm>
          <a:prstGeom prst="rect">
            <a:avLst/>
          </a:prstGeom>
          <a:ln>
            <a:noFill/>
          </a:ln>
        </p:spPr>
      </p:pic>
      <p:sp>
        <p:nvSpPr>
          <p:cNvPr id="261" name="CustomShape 6"/>
          <p:cNvSpPr/>
          <p:nvPr/>
        </p:nvSpPr>
        <p:spPr>
          <a:xfrm>
            <a:off x="442800" y="0"/>
            <a:ext cx="11305440" cy="1019160"/>
          </a:xfrm>
          <a:prstGeom prst="rect">
            <a:avLst/>
          </a:prstGeom>
          <a:noFill/>
          <a:ln>
            <a:noFill/>
          </a:ln>
        </p:spPr>
        <p:style>
          <a:lnRef idx="0"/>
          <a:fillRef idx="0"/>
          <a:effectRef idx="0"/>
          <a:fontRef idx="minor"/>
        </p:style>
        <p:txBody>
          <a:bodyPr lIns="90000" rIns="90000" tIns="45000" bIns="45000" anchor="ctr">
            <a:noAutofit/>
          </a:bodyPr>
          <a:p>
            <a:pPr algn="ctr">
              <a:lnSpc>
                <a:spcPct val="90000"/>
              </a:lnSpc>
              <a:spcAft>
                <a:spcPts val="601"/>
              </a:spcAft>
            </a:pPr>
            <a:r>
              <a:rPr b="1" lang="en-US" sz="3200" spc="795" strike="noStrike" cap="all">
                <a:solidFill>
                  <a:srgbClr val="000000"/>
                </a:solidFill>
                <a:latin typeface="Gill Sans MT"/>
                <a:ea typeface="DejaVu Sans"/>
              </a:rPr>
              <a:t>Se accedI ai locali scolastici…</a:t>
            </a:r>
            <a:endParaRPr b="0" lang="it-IT" sz="3200" spc="-1" strike="noStrike">
              <a:latin typeface="Arial"/>
            </a:endParaRPr>
          </a:p>
        </p:txBody>
      </p:sp>
      <p:pic>
        <p:nvPicPr>
          <p:cNvPr id="262" name="Immagine 9" descr="logo icbrugnera"/>
          <p:cNvPicPr/>
          <p:nvPr/>
        </p:nvPicPr>
        <p:blipFill>
          <a:blip r:embed="rId3"/>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4" name="CustomShape 1"/>
          <p:cNvSpPr/>
          <p:nvPr/>
        </p:nvSpPr>
        <p:spPr>
          <a:xfrm>
            <a:off x="0" y="0"/>
            <a:ext cx="1219140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5" name="CustomShape 2"/>
          <p:cNvSpPr/>
          <p:nvPr/>
        </p:nvSpPr>
        <p:spPr>
          <a:xfrm>
            <a:off x="0" y="0"/>
            <a:ext cx="4694760" cy="6857280"/>
          </a:xfrm>
          <a:custGeom>
            <a:avLst/>
            <a:gdLst/>
            <a:ah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a:noFill/>
          </a:ln>
        </p:spPr>
        <p:style>
          <a:lnRef idx="0"/>
          <a:fillRef idx="0"/>
          <a:effectRef idx="0"/>
          <a:fontRef idx="minor"/>
        </p:style>
      </p:sp>
      <p:sp>
        <p:nvSpPr>
          <p:cNvPr id="176" name="CustomShape 3"/>
          <p:cNvSpPr/>
          <p:nvPr/>
        </p:nvSpPr>
        <p:spPr>
          <a:xfrm>
            <a:off x="0" y="908640"/>
            <a:ext cx="4637160" cy="5109480"/>
          </a:xfrm>
          <a:prstGeom prst="rect">
            <a:avLst/>
          </a:prstGeom>
          <a:noFill/>
          <a:ln>
            <a:noFill/>
          </a:ln>
        </p:spPr>
        <p:style>
          <a:lnRef idx="0"/>
          <a:fillRef idx="0"/>
          <a:effectRef idx="0"/>
          <a:fontRef idx="minor"/>
        </p:style>
        <p:txBody>
          <a:bodyPr lIns="90000" rIns="90000" tIns="45000" bIns="45000">
            <a:noAutofit/>
          </a:bodyPr>
          <a:p>
            <a:pPr algn="ctr">
              <a:lnSpc>
                <a:spcPct val="100000"/>
              </a:lnSpc>
              <a:spcBef>
                <a:spcPts val="700"/>
              </a:spcBef>
            </a:pPr>
            <a:endParaRPr b="0" lang="it-IT" sz="1800" spc="-1" strike="noStrike">
              <a:latin typeface="Arial"/>
            </a:endParaRPr>
          </a:p>
          <a:p>
            <a:pPr algn="ctr">
              <a:lnSpc>
                <a:spcPct val="100000"/>
              </a:lnSpc>
              <a:spcBef>
                <a:spcPts val="700"/>
              </a:spcBef>
            </a:pPr>
            <a:r>
              <a:rPr b="1" i="1" lang="it-IT" sz="4400" spc="395" strike="noStrike" cap="all">
                <a:solidFill>
                  <a:srgbClr val="fbeec9"/>
                </a:solidFill>
                <a:latin typeface="Calibri"/>
                <a:ea typeface="DejaVu Sans"/>
              </a:rPr>
              <a:t>ISTITUTO COMPRENSIVO</a:t>
            </a:r>
            <a:br/>
            <a:r>
              <a:rPr b="1" i="1" lang="it-IT" sz="4400" spc="395" strike="noStrike" cap="all">
                <a:solidFill>
                  <a:srgbClr val="fbeec9"/>
                </a:solidFill>
                <a:latin typeface="Calibri"/>
                <a:ea typeface="DejaVu Sans"/>
              </a:rPr>
              <a:t>STATALE</a:t>
            </a:r>
            <a:endParaRPr b="0" lang="it-IT" sz="4400" spc="-1" strike="noStrike">
              <a:latin typeface="Arial"/>
            </a:endParaRPr>
          </a:p>
          <a:p>
            <a:pPr algn="ctr">
              <a:lnSpc>
                <a:spcPct val="100000"/>
              </a:lnSpc>
              <a:spcBef>
                <a:spcPts val="700"/>
              </a:spcBef>
            </a:pPr>
            <a:r>
              <a:rPr b="1" i="1" lang="it-IT" sz="4400" spc="395" strike="noStrike" cap="all">
                <a:solidFill>
                  <a:srgbClr val="fbeec9"/>
                </a:solidFill>
                <a:latin typeface="Calibri"/>
                <a:ea typeface="DejaVu Sans"/>
              </a:rPr>
              <a:t>“</a:t>
            </a:r>
            <a:r>
              <a:rPr b="1" i="1" lang="it-IT" sz="4400" spc="395" strike="noStrike" cap="all">
                <a:solidFill>
                  <a:srgbClr val="fbeec9"/>
                </a:solidFill>
                <a:latin typeface="Calibri"/>
                <a:ea typeface="DejaVu Sans"/>
              </a:rPr>
              <a:t>VILLA VARDA”</a:t>
            </a:r>
            <a:endParaRPr b="0" lang="it-IT" sz="4400" spc="-1" strike="noStrike">
              <a:latin typeface="Arial"/>
            </a:endParaRPr>
          </a:p>
          <a:p>
            <a:pPr algn="ctr">
              <a:lnSpc>
                <a:spcPct val="100000"/>
              </a:lnSpc>
              <a:spcBef>
                <a:spcPts val="700"/>
              </a:spcBef>
            </a:pPr>
            <a:r>
              <a:rPr b="1" i="1" lang="it-IT" sz="4400" spc="395" strike="noStrike" cap="all">
                <a:solidFill>
                  <a:srgbClr val="fbeec9"/>
                </a:solidFill>
                <a:latin typeface="Calibri"/>
                <a:ea typeface="DejaVu Sans"/>
              </a:rPr>
              <a:t>Di BRUGNERA</a:t>
            </a:r>
            <a:endParaRPr b="0" lang="it-IT" sz="4400" spc="-1" strike="noStrike">
              <a:latin typeface="Arial"/>
            </a:endParaRPr>
          </a:p>
        </p:txBody>
      </p:sp>
      <p:pic>
        <p:nvPicPr>
          <p:cNvPr id="177" name="Immagine 6" descr=""/>
          <p:cNvPicPr/>
          <p:nvPr/>
        </p:nvPicPr>
        <p:blipFill>
          <a:blip r:embed="rId1"/>
          <a:stretch/>
        </p:blipFill>
        <p:spPr>
          <a:xfrm>
            <a:off x="4695480" y="673200"/>
            <a:ext cx="6219720" cy="4664520"/>
          </a:xfrm>
          <a:prstGeom prst="rect">
            <a:avLst/>
          </a:prstGeom>
          <a:ln>
            <a:noFill/>
          </a:ln>
        </p:spPr>
      </p:pic>
      <p:sp>
        <p:nvSpPr>
          <p:cNvPr id="178" name="CustomShape 4"/>
          <p:cNvSpPr/>
          <p:nvPr/>
        </p:nvSpPr>
        <p:spPr>
          <a:xfrm>
            <a:off x="5231880" y="5949360"/>
            <a:ext cx="6552360" cy="908280"/>
          </a:xfrm>
          <a:prstGeom prst="rect">
            <a:avLst/>
          </a:prstGeom>
          <a:noFill/>
          <a:ln>
            <a:noFill/>
          </a:ln>
        </p:spPr>
        <p:style>
          <a:lnRef idx="0"/>
          <a:fillRef idx="0"/>
          <a:effectRef idx="0"/>
          <a:fontRef idx="minor"/>
        </p:style>
        <p:txBody>
          <a:bodyPr lIns="90000" rIns="90000" tIns="45000" bIns="45000">
            <a:normAutofit/>
          </a:bodyPr>
          <a:p>
            <a:pPr algn="ctr">
              <a:lnSpc>
                <a:spcPct val="100000"/>
              </a:lnSpc>
              <a:spcBef>
                <a:spcPts val="700"/>
              </a:spcBef>
            </a:pPr>
            <a:r>
              <a:rPr b="0" lang="it-IT" sz="1200" spc="-1" strike="noStrike">
                <a:solidFill>
                  <a:srgbClr val="000000"/>
                </a:solidFill>
                <a:latin typeface="Arial"/>
                <a:ea typeface="DejaVu Sans"/>
              </a:rPr>
              <a:t>Il presente vademecum, riadattato per il contesto di questo Istituto, è parzialmente tratto dall’allegato alla nota 11 agosto 2020, avente a oggetto: “Anno scolastico 2020/21 e Covid-19. Materiali per la ripartenza – 16 – rientrare a scuola in sicurezza. checklist di supporto per le famiglie” dell’USR Emilia Romagna.</a:t>
            </a:r>
            <a:endParaRPr b="0" lang="it-IT" sz="1200" spc="-1" strike="noStrike">
              <a:latin typeface="Arial"/>
            </a:endParaRPr>
          </a:p>
        </p:txBody>
      </p:sp>
      <p:pic>
        <p:nvPicPr>
          <p:cNvPr id="179" name="Immagine 6" descr="logo icbrugnera"/>
          <p:cNvPicPr/>
          <p:nvPr/>
        </p:nvPicPr>
        <p:blipFill>
          <a:blip r:embed="rId2"/>
          <a:stretch/>
        </p:blipFill>
        <p:spPr>
          <a:xfrm>
            <a:off x="10535760" y="0"/>
            <a:ext cx="1656000" cy="1439640"/>
          </a:xfrm>
          <a:prstGeom prst="rect">
            <a:avLst/>
          </a:prstGeom>
          <a:ln w="936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CustomShape 1"/>
          <p:cNvSpPr/>
          <p:nvPr/>
        </p:nvSpPr>
        <p:spPr>
          <a:xfrm>
            <a:off x="1169280" y="247320"/>
            <a:ext cx="9842400" cy="574200"/>
          </a:xfrm>
          <a:prstGeom prst="rect">
            <a:avLst/>
          </a:prstGeom>
          <a:noFill/>
          <a:ln>
            <a:noFill/>
          </a:ln>
        </p:spPr>
        <p:style>
          <a:lnRef idx="0"/>
          <a:fillRef idx="0"/>
          <a:effectRef idx="0"/>
          <a:fontRef idx="minor"/>
        </p:style>
        <p:txBody>
          <a:bodyPr lIns="0" rIns="0" tIns="0" bIns="0" anchor="ctr">
            <a:noAutofit/>
          </a:bodyPr>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r>
              <a:rPr b="1" i="1" lang="it-IT" sz="4000" spc="-1" strike="noStrike">
                <a:solidFill>
                  <a:srgbClr val="000000"/>
                </a:solidFill>
                <a:latin typeface="Gill Sans MT"/>
                <a:ea typeface="DejaVu Sans"/>
              </a:rPr>
              <a:t>PER COMBATTERE IL COVID</a:t>
            </a:r>
            <a:endParaRPr b="0" lang="it-IT" sz="4000" spc="-1" strike="noStrike">
              <a:latin typeface="Arial"/>
            </a:endParaRPr>
          </a:p>
          <a:p>
            <a:pPr algn="ctr">
              <a:lnSpc>
                <a:spcPct val="100000"/>
              </a:lnSpc>
            </a:pPr>
            <a:endParaRPr b="0" lang="it-IT" sz="4000" spc="-1" strike="noStrike">
              <a:latin typeface="Arial"/>
            </a:endParaRPr>
          </a:p>
          <a:p>
            <a:pPr algn="ctr">
              <a:lnSpc>
                <a:spcPct val="100000"/>
              </a:lnSpc>
            </a:pPr>
            <a:endParaRPr b="0" lang="it-IT" sz="4000" spc="-1" strike="noStrike">
              <a:latin typeface="Arial"/>
            </a:endParaRPr>
          </a:p>
        </p:txBody>
      </p:sp>
      <p:sp>
        <p:nvSpPr>
          <p:cNvPr id="181" name="CustomShape 2"/>
          <p:cNvSpPr/>
          <p:nvPr/>
        </p:nvSpPr>
        <p:spPr>
          <a:xfrm>
            <a:off x="1335240" y="906480"/>
            <a:ext cx="10411920" cy="3016080"/>
          </a:xfrm>
          <a:prstGeom prst="rect">
            <a:avLst/>
          </a:prstGeom>
          <a:noFill/>
          <a:ln>
            <a:noFill/>
          </a:ln>
        </p:spPr>
        <p:style>
          <a:lnRef idx="0"/>
          <a:fillRef idx="0"/>
          <a:effectRef idx="0"/>
          <a:fontRef idx="minor"/>
        </p:style>
        <p:txBody>
          <a:bodyPr lIns="90000" rIns="90000" tIns="45000" bIns="45000">
            <a:spAutoFit/>
          </a:bodyPr>
          <a:p>
            <a:pPr marL="343080" indent="-342360">
              <a:lnSpc>
                <a:spcPct val="100000"/>
              </a:lnSpc>
              <a:buClr>
                <a:srgbClr val="91581f"/>
              </a:buClr>
              <a:buFont typeface="Wingdings" charset="2"/>
              <a:buChar char=""/>
            </a:pPr>
            <a:r>
              <a:rPr b="0" lang="it-IT" sz="2400" spc="-1" strike="noStrike">
                <a:solidFill>
                  <a:srgbClr val="91581f"/>
                </a:solidFill>
                <a:latin typeface="Gill Sans MT"/>
                <a:ea typeface="DejaVu Sans"/>
              </a:rPr>
              <a:t>Rafforza il concetto di </a:t>
            </a:r>
            <a:r>
              <a:rPr b="1" lang="it-IT" sz="2400" spc="-1" strike="noStrike">
                <a:solidFill>
                  <a:srgbClr val="91581f"/>
                </a:solidFill>
                <a:latin typeface="Gill Sans MT"/>
                <a:ea typeface="DejaVu Sans"/>
              </a:rPr>
              <a:t>distanziamento fisico</a:t>
            </a:r>
            <a:r>
              <a:rPr b="0" lang="it-IT" sz="2400" spc="-1" strike="noStrike">
                <a:solidFill>
                  <a:srgbClr val="91581f"/>
                </a:solidFill>
                <a:latin typeface="Gill Sans MT"/>
                <a:ea typeface="DejaVu Sans"/>
              </a:rPr>
              <a:t>, di </a:t>
            </a:r>
            <a:r>
              <a:rPr b="1" lang="it-IT" sz="2400" spc="-1" strike="noStrike">
                <a:solidFill>
                  <a:srgbClr val="91581f"/>
                </a:solidFill>
                <a:latin typeface="Gill Sans MT"/>
                <a:ea typeface="DejaVu Sans"/>
              </a:rPr>
              <a:t>pulizia</a:t>
            </a:r>
            <a:r>
              <a:rPr b="0" lang="it-IT" sz="2400" spc="-1" strike="noStrike">
                <a:solidFill>
                  <a:srgbClr val="91581f"/>
                </a:solidFill>
                <a:latin typeface="Gill Sans MT"/>
                <a:ea typeface="DejaVu Sans"/>
              </a:rPr>
              <a:t> e di </a:t>
            </a:r>
            <a:r>
              <a:rPr b="1" lang="it-IT" sz="2400" spc="-1" strike="noStrike">
                <a:solidFill>
                  <a:srgbClr val="91581f"/>
                </a:solidFill>
                <a:latin typeface="Gill Sans MT"/>
                <a:ea typeface="DejaVu Sans"/>
              </a:rPr>
              <a:t>uso della mascherina</a:t>
            </a:r>
            <a:r>
              <a:rPr b="0" lang="it-IT" sz="2400" spc="-1" strike="noStrike">
                <a:solidFill>
                  <a:srgbClr val="91581f"/>
                </a:solidFill>
                <a:latin typeface="Gill Sans MT"/>
                <a:ea typeface="DejaVu Sans"/>
              </a:rPr>
              <a:t>, dando sempre il buon esempio.</a:t>
            </a:r>
            <a:endParaRPr b="0" lang="it-IT" sz="2400" spc="-1" strike="noStrike">
              <a:latin typeface="Arial"/>
            </a:endParaRPr>
          </a:p>
          <a:p>
            <a:pPr>
              <a:lnSpc>
                <a:spcPct val="100000"/>
              </a:lnSpc>
            </a:pPr>
            <a:endParaRPr b="0" lang="it-IT" sz="2400" spc="-1" strike="noStrike">
              <a:latin typeface="Arial"/>
            </a:endParaRPr>
          </a:p>
          <a:p>
            <a:pPr marL="343080" indent="-342360">
              <a:lnSpc>
                <a:spcPct val="100000"/>
              </a:lnSpc>
              <a:buClr>
                <a:srgbClr val="91581f"/>
              </a:buClr>
              <a:buFont typeface="Wingdings" charset="2"/>
              <a:buChar char=""/>
            </a:pPr>
            <a:r>
              <a:rPr b="1" lang="it-IT" sz="2400" spc="-1" strike="noStrike">
                <a:solidFill>
                  <a:srgbClr val="91581f"/>
                </a:solidFill>
                <a:latin typeface="Gill Sans MT"/>
                <a:ea typeface="DejaVu Sans"/>
              </a:rPr>
              <a:t>Sostieni la scuola </a:t>
            </a:r>
            <a:r>
              <a:rPr b="0" lang="it-IT" sz="2400" spc="-1" strike="noStrike">
                <a:solidFill>
                  <a:srgbClr val="91581f"/>
                </a:solidFill>
                <a:latin typeface="Gill Sans MT"/>
                <a:ea typeface="DejaVu Sans"/>
              </a:rPr>
              <a:t>nel presentare a tuo figlio le regole prestabilite chiedendogli di rispettarle con scrupolo.</a:t>
            </a:r>
            <a:endParaRPr b="0" lang="it-IT" sz="2400" spc="-1" strike="noStrike">
              <a:latin typeface="Arial"/>
            </a:endParaRPr>
          </a:p>
          <a:p>
            <a:pPr>
              <a:lnSpc>
                <a:spcPct val="100000"/>
              </a:lnSpc>
            </a:pPr>
            <a:endParaRPr b="0" lang="it-IT" sz="2400" spc="-1" strike="noStrike">
              <a:latin typeface="Arial"/>
            </a:endParaRPr>
          </a:p>
          <a:p>
            <a:pPr marL="343080" indent="-342360">
              <a:lnSpc>
                <a:spcPct val="100000"/>
              </a:lnSpc>
              <a:buClr>
                <a:srgbClr val="91581f"/>
              </a:buClr>
              <a:buFont typeface="Wingdings" charset="2"/>
              <a:buChar char=""/>
            </a:pPr>
            <a:r>
              <a:rPr b="0" lang="it-IT" sz="2400" spc="-1" strike="noStrike">
                <a:solidFill>
                  <a:srgbClr val="91581f"/>
                </a:solidFill>
                <a:latin typeface="Gill Sans MT"/>
                <a:ea typeface="DejaVu Sans"/>
              </a:rPr>
              <a:t>Promuovi sempre </a:t>
            </a:r>
            <a:r>
              <a:rPr b="1" lang="it-IT" sz="2400" spc="-1" strike="noStrike">
                <a:solidFill>
                  <a:srgbClr val="91581f"/>
                </a:solidFill>
                <a:latin typeface="Gill Sans MT"/>
                <a:ea typeface="DejaVu Sans"/>
              </a:rPr>
              <a:t>comportamenti igienici adeguati </a:t>
            </a:r>
            <a:r>
              <a:rPr b="0" lang="it-IT" sz="2400" spc="-1" strike="noStrike">
                <a:solidFill>
                  <a:srgbClr val="91581f"/>
                </a:solidFill>
                <a:latin typeface="Gill Sans MT"/>
                <a:ea typeface="DejaVu Sans"/>
              </a:rPr>
              <a:t>(è necessario impegnarsi a insegnarli anche se è difficile).</a:t>
            </a:r>
            <a:endParaRPr b="0" lang="it-IT" sz="2400" spc="-1" strike="noStrike">
              <a:latin typeface="Arial"/>
            </a:endParaRPr>
          </a:p>
        </p:txBody>
      </p:sp>
      <p:pic>
        <p:nvPicPr>
          <p:cNvPr id="182" name="Immagine 6" descr=""/>
          <p:cNvPicPr/>
          <p:nvPr/>
        </p:nvPicPr>
        <p:blipFill>
          <a:blip r:embed="rId1"/>
          <a:stretch/>
        </p:blipFill>
        <p:spPr>
          <a:xfrm>
            <a:off x="1169280" y="4428000"/>
            <a:ext cx="10087560" cy="2181960"/>
          </a:xfrm>
          <a:prstGeom prst="rect">
            <a:avLst/>
          </a:prstGeom>
          <a:ln>
            <a:noFill/>
          </a:ln>
        </p:spPr>
      </p:pic>
      <p:pic>
        <p:nvPicPr>
          <p:cNvPr id="183" name="Immagine 4" descr="logo icbrugnera"/>
          <p:cNvPicPr/>
          <p:nvPr/>
        </p:nvPicPr>
        <p:blipFill>
          <a:blip r:embed="rId2"/>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ec9"/>
        </a:solidFill>
      </p:bgPr>
    </p:bg>
    <p:spTree>
      <p:nvGrpSpPr>
        <p:cNvPr id="1" name=""/>
        <p:cNvGrpSpPr/>
        <p:nvPr/>
      </p:nvGrpSpPr>
      <p:grpSpPr>
        <a:xfrm>
          <a:off x="0" y="0"/>
          <a:ext cx="0" cy="0"/>
          <a:chOff x="0" y="0"/>
          <a:chExt cx="0" cy="0"/>
        </a:xfrm>
      </p:grpSpPr>
      <p:sp>
        <p:nvSpPr>
          <p:cNvPr id="184" name="CustomShape 1"/>
          <p:cNvSpPr/>
          <p:nvPr/>
        </p:nvSpPr>
        <p:spPr>
          <a:xfrm>
            <a:off x="2188440" y="185400"/>
            <a:ext cx="9164520" cy="635760"/>
          </a:xfrm>
          <a:prstGeom prst="rect">
            <a:avLst/>
          </a:prstGeom>
          <a:noFill/>
          <a:ln>
            <a:noFill/>
          </a:ln>
        </p:spPr>
        <p:style>
          <a:lnRef idx="0"/>
          <a:fillRef idx="0"/>
          <a:effectRef idx="0"/>
          <a:fontRef idx="minor"/>
        </p:style>
        <p:txBody>
          <a:bodyPr lIns="90000" rIns="90000" tIns="45000" bIns="45000">
            <a:noAutofit/>
          </a:bodyPr>
          <a:p>
            <a:pPr>
              <a:lnSpc>
                <a:spcPct val="90000"/>
              </a:lnSpc>
            </a:pPr>
            <a:r>
              <a:rPr b="1" i="1" lang="it-IT" sz="3600" spc="197" strike="noStrike" cap="all">
                <a:solidFill>
                  <a:srgbClr val="000000"/>
                </a:solidFill>
                <a:latin typeface="Gill Sans MT"/>
                <a:ea typeface="DejaVu Sans"/>
              </a:rPr>
              <a:t>CONTROLLA</a:t>
            </a:r>
            <a:r>
              <a:rPr b="1" i="1" lang="it-IT" sz="4400" spc="197" strike="noStrike" cap="all">
                <a:solidFill>
                  <a:srgbClr val="000000"/>
                </a:solidFill>
                <a:latin typeface="Gill Sans MT"/>
                <a:ea typeface="DejaVu Sans"/>
              </a:rPr>
              <a:t> </a:t>
            </a:r>
            <a:r>
              <a:rPr b="1" i="1" lang="it-IT" sz="3600" spc="197" strike="noStrike" cap="all">
                <a:solidFill>
                  <a:srgbClr val="000000"/>
                </a:solidFill>
                <a:latin typeface="Gill Sans MT"/>
                <a:ea typeface="DejaVu Sans"/>
              </a:rPr>
              <a:t>TUO FIGLIO</a:t>
            </a:r>
            <a:endParaRPr b="0" lang="it-IT" sz="3600" spc="-1" strike="noStrike">
              <a:latin typeface="Arial"/>
            </a:endParaRPr>
          </a:p>
        </p:txBody>
      </p:sp>
      <p:sp>
        <p:nvSpPr>
          <p:cNvPr id="185" name="CustomShape 2"/>
          <p:cNvSpPr/>
          <p:nvPr/>
        </p:nvSpPr>
        <p:spPr>
          <a:xfrm>
            <a:off x="942480" y="1622880"/>
            <a:ext cx="10514880" cy="1324800"/>
          </a:xfrm>
          <a:prstGeom prst="rect">
            <a:avLst/>
          </a:prstGeom>
          <a:noFill/>
          <a:ln>
            <a:noFill/>
          </a:ln>
        </p:spPr>
        <p:style>
          <a:lnRef idx="0"/>
          <a:fillRef idx="0"/>
          <a:effectRef idx="0"/>
          <a:fontRef idx="minor"/>
        </p:style>
        <p:txBody>
          <a:bodyPr lIns="90000" rIns="90000" tIns="45000" bIns="45000">
            <a:noAutofit/>
          </a:bodyPr>
          <a:p>
            <a:pPr marL="228600" indent="-227880">
              <a:lnSpc>
                <a:spcPct val="110000"/>
              </a:lnSpc>
              <a:spcBef>
                <a:spcPts val="700"/>
              </a:spcBef>
              <a:buClr>
                <a:srgbClr val="4e3b30"/>
              </a:buClr>
              <a:buFont typeface="Wingdings" charset="2"/>
              <a:buChar char=""/>
            </a:pPr>
            <a:r>
              <a:rPr b="0" lang="it-IT" sz="2000" spc="-1" strike="noStrike">
                <a:solidFill>
                  <a:srgbClr val="91581f"/>
                </a:solidFill>
                <a:latin typeface="Gill Sans MT"/>
                <a:ea typeface="DejaVu Sans"/>
              </a:rPr>
              <a:t>ha una temperatura pari a 37,5 gradi o superiore</a:t>
            </a:r>
            <a:endParaRPr b="0" lang="it-IT" sz="2000" spc="-1" strike="noStrike">
              <a:latin typeface="Arial"/>
            </a:endParaRPr>
          </a:p>
          <a:p>
            <a:pPr marL="228600" indent="-227880">
              <a:lnSpc>
                <a:spcPct val="110000"/>
              </a:lnSpc>
              <a:spcBef>
                <a:spcPts val="700"/>
              </a:spcBef>
              <a:buClr>
                <a:srgbClr val="4e3b30"/>
              </a:buClr>
              <a:buFont typeface="Wingdings" charset="2"/>
              <a:buChar char=""/>
            </a:pPr>
            <a:r>
              <a:rPr b="0" lang="it-IT" sz="2000" spc="-1" strike="noStrike">
                <a:solidFill>
                  <a:srgbClr val="91581f"/>
                </a:solidFill>
                <a:latin typeface="Gill Sans MT"/>
                <a:ea typeface="DejaVu Sans"/>
              </a:rPr>
              <a:t>ha mal di gola o altri segni di malattia, come tosse, diarrea, mal di testa, vomito o dolori muscolari</a:t>
            </a:r>
            <a:endParaRPr b="0" lang="it-IT" sz="2000" spc="-1" strike="noStrike">
              <a:latin typeface="Arial"/>
            </a:endParaRPr>
          </a:p>
          <a:p>
            <a:pPr marL="228600" indent="-227880">
              <a:lnSpc>
                <a:spcPct val="110000"/>
              </a:lnSpc>
              <a:spcBef>
                <a:spcPts val="700"/>
              </a:spcBef>
              <a:buClr>
                <a:srgbClr val="4e3b30"/>
              </a:buClr>
              <a:buFont typeface="Wingdings" charset="2"/>
              <a:buChar char=""/>
            </a:pPr>
            <a:r>
              <a:rPr b="0" lang="it-IT" sz="2000" spc="-1" strike="noStrike">
                <a:solidFill>
                  <a:srgbClr val="91581f"/>
                </a:solidFill>
                <a:latin typeface="Gill Sans MT"/>
                <a:ea typeface="DejaVu Sans"/>
              </a:rPr>
              <a:t>ha avuto contatto con un caso COVID-19</a:t>
            </a:r>
            <a:endParaRPr b="0" lang="it-IT" sz="2000" spc="-1" strike="noStrike">
              <a:latin typeface="Arial"/>
            </a:endParaRPr>
          </a:p>
          <a:p>
            <a:pPr>
              <a:lnSpc>
                <a:spcPct val="110000"/>
              </a:lnSpc>
              <a:spcBef>
                <a:spcPts val="700"/>
              </a:spcBef>
            </a:pPr>
            <a:endParaRPr b="0" lang="it-IT" sz="2000" spc="-1" strike="noStrike">
              <a:latin typeface="Arial"/>
            </a:endParaRPr>
          </a:p>
          <a:p>
            <a:pPr>
              <a:lnSpc>
                <a:spcPct val="110000"/>
              </a:lnSpc>
              <a:spcBef>
                <a:spcPts val="700"/>
              </a:spcBef>
            </a:pPr>
            <a:endParaRPr b="0" lang="it-IT" sz="2000" spc="-1" strike="noStrike">
              <a:latin typeface="Arial"/>
            </a:endParaRPr>
          </a:p>
        </p:txBody>
      </p:sp>
      <p:sp>
        <p:nvSpPr>
          <p:cNvPr id="186" name="CustomShape 3"/>
          <p:cNvSpPr/>
          <p:nvPr/>
        </p:nvSpPr>
        <p:spPr>
          <a:xfrm>
            <a:off x="942480" y="2907720"/>
            <a:ext cx="10514880" cy="740520"/>
          </a:xfrm>
          <a:prstGeom prst="rect">
            <a:avLst/>
          </a:prstGeom>
          <a:noFill/>
          <a:ln>
            <a:noFill/>
          </a:ln>
        </p:spPr>
        <p:style>
          <a:lnRef idx="0"/>
          <a:fillRef idx="0"/>
          <a:effectRef idx="0"/>
          <a:fontRef idx="minor"/>
        </p:style>
        <p:txBody>
          <a:bodyPr lIns="90000" rIns="90000" tIns="45000" bIns="45000" anchor="ctr">
            <a:noAutofit/>
          </a:bodyPr>
          <a:p>
            <a:pPr>
              <a:lnSpc>
                <a:spcPct val="90000"/>
              </a:lnSpc>
            </a:pPr>
            <a:r>
              <a:rPr b="1" i="1" lang="it-IT" sz="4000" spc="-1" strike="noStrike">
                <a:solidFill>
                  <a:srgbClr val="000000"/>
                </a:solidFill>
                <a:latin typeface="Gill Sans MT"/>
                <a:ea typeface="DejaVu Sans"/>
              </a:rPr>
              <a:t>INDICA ALLA SCUOLA I CONTATTI UTILI</a:t>
            </a:r>
            <a:endParaRPr b="0" lang="it-IT" sz="4000" spc="-1" strike="noStrike">
              <a:latin typeface="Arial"/>
            </a:endParaRPr>
          </a:p>
        </p:txBody>
      </p:sp>
      <p:sp>
        <p:nvSpPr>
          <p:cNvPr id="187" name="CustomShape 4"/>
          <p:cNvSpPr/>
          <p:nvPr/>
        </p:nvSpPr>
        <p:spPr>
          <a:xfrm>
            <a:off x="942480" y="4980240"/>
            <a:ext cx="7946640" cy="1904040"/>
          </a:xfrm>
          <a:prstGeom prst="rect">
            <a:avLst/>
          </a:prstGeom>
          <a:noFill/>
          <a:ln>
            <a:noFill/>
          </a:ln>
        </p:spPr>
        <p:style>
          <a:lnRef idx="0"/>
          <a:fillRef idx="0"/>
          <a:effectRef idx="0"/>
          <a:fontRef idx="minor"/>
        </p:style>
        <p:txBody>
          <a:bodyPr lIns="90000" rIns="90000" tIns="45000" bIns="45000">
            <a:normAutofit/>
          </a:bodyPr>
          <a:p>
            <a:pPr marL="228600" indent="-227880">
              <a:lnSpc>
                <a:spcPct val="90000"/>
              </a:lnSpc>
              <a:spcBef>
                <a:spcPts val="1001"/>
              </a:spcBef>
              <a:buClr>
                <a:srgbClr val="91581f"/>
              </a:buClr>
              <a:buFont typeface="Wingdings" charset="2"/>
              <a:buChar char=""/>
            </a:pPr>
            <a:r>
              <a:rPr b="0" lang="it-IT" sz="2000" spc="-1" strike="noStrike">
                <a:solidFill>
                  <a:srgbClr val="91581f"/>
                </a:solidFill>
                <a:latin typeface="Gill Sans MT"/>
                <a:ea typeface="DejaVu Sans"/>
              </a:rPr>
              <a:t>Nomi</a:t>
            </a:r>
            <a:endParaRPr b="0" lang="it-IT" sz="2000" spc="-1" strike="noStrike">
              <a:latin typeface="Arial"/>
            </a:endParaRPr>
          </a:p>
          <a:p>
            <a:pPr marL="228600" indent="-227880">
              <a:lnSpc>
                <a:spcPct val="90000"/>
              </a:lnSpc>
              <a:spcBef>
                <a:spcPts val="1001"/>
              </a:spcBef>
              <a:buClr>
                <a:srgbClr val="91581f"/>
              </a:buClr>
              <a:buFont typeface="Wingdings" charset="2"/>
              <a:buChar char=""/>
            </a:pPr>
            <a:r>
              <a:rPr b="0" lang="it-IT" sz="2000" spc="-1" strike="noStrike">
                <a:solidFill>
                  <a:srgbClr val="91581f"/>
                </a:solidFill>
                <a:latin typeface="Gill Sans MT"/>
                <a:ea typeface="DejaVu Sans"/>
              </a:rPr>
              <a:t>Cognomi </a:t>
            </a:r>
            <a:endParaRPr b="0" lang="it-IT" sz="2000" spc="-1" strike="noStrike">
              <a:latin typeface="Arial"/>
            </a:endParaRPr>
          </a:p>
          <a:p>
            <a:pPr marL="228600" indent="-227880">
              <a:lnSpc>
                <a:spcPct val="90000"/>
              </a:lnSpc>
              <a:spcBef>
                <a:spcPts val="1001"/>
              </a:spcBef>
              <a:buClr>
                <a:srgbClr val="91581f"/>
              </a:buClr>
              <a:buFont typeface="Wingdings" charset="2"/>
              <a:buChar char=""/>
            </a:pPr>
            <a:r>
              <a:rPr b="0" lang="it-IT" sz="2000" spc="-1" strike="noStrike">
                <a:solidFill>
                  <a:srgbClr val="91581f"/>
                </a:solidFill>
                <a:latin typeface="Gill Sans MT"/>
                <a:ea typeface="DejaVu Sans"/>
              </a:rPr>
              <a:t>telefoni fissi o cellulari, </a:t>
            </a:r>
            <a:endParaRPr b="0" lang="it-IT" sz="2000" spc="-1" strike="noStrike">
              <a:latin typeface="Arial"/>
            </a:endParaRPr>
          </a:p>
          <a:p>
            <a:pPr marL="228600" indent="-227880">
              <a:lnSpc>
                <a:spcPct val="90000"/>
              </a:lnSpc>
              <a:spcBef>
                <a:spcPts val="1001"/>
              </a:spcBef>
              <a:buClr>
                <a:srgbClr val="91581f"/>
              </a:buClr>
              <a:buFont typeface="Wingdings" charset="2"/>
              <a:buChar char=""/>
            </a:pPr>
            <a:r>
              <a:rPr b="0" lang="it-IT" sz="2000" spc="-1" strike="noStrike">
                <a:solidFill>
                  <a:srgbClr val="91581f"/>
                </a:solidFill>
                <a:latin typeface="Gill Sans MT"/>
                <a:ea typeface="DejaVu Sans"/>
              </a:rPr>
              <a:t>luoghi di lavoro</a:t>
            </a:r>
            <a:endParaRPr b="0" lang="it-IT" sz="2000" spc="-1" strike="noStrike">
              <a:latin typeface="Arial"/>
            </a:endParaRPr>
          </a:p>
          <a:p>
            <a:pPr marL="228600" indent="-227880">
              <a:lnSpc>
                <a:spcPct val="90000"/>
              </a:lnSpc>
              <a:spcBef>
                <a:spcPts val="1001"/>
              </a:spcBef>
              <a:buClr>
                <a:srgbClr val="91581f"/>
              </a:buClr>
              <a:buFont typeface="Wingdings" charset="2"/>
              <a:buChar char=""/>
            </a:pPr>
            <a:r>
              <a:rPr b="0" lang="it-IT" sz="2000" spc="-1" strike="noStrike">
                <a:solidFill>
                  <a:srgbClr val="91581f"/>
                </a:solidFill>
                <a:latin typeface="Gill Sans MT"/>
                <a:ea typeface="DejaVu Sans"/>
              </a:rPr>
              <a:t>ogni ulteriore informazione utile a rendere celere il contatto</a:t>
            </a:r>
            <a:endParaRPr b="0" lang="it-IT" sz="2000" spc="-1" strike="noStrike">
              <a:latin typeface="Arial"/>
            </a:endParaRPr>
          </a:p>
        </p:txBody>
      </p:sp>
      <p:sp>
        <p:nvSpPr>
          <p:cNvPr id="188" name="CustomShape 5"/>
          <p:cNvSpPr/>
          <p:nvPr/>
        </p:nvSpPr>
        <p:spPr>
          <a:xfrm>
            <a:off x="2116800" y="925560"/>
            <a:ext cx="6096960" cy="4557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it-IT" sz="2400" spc="-1" strike="noStrike" u="sng">
                <a:solidFill>
                  <a:srgbClr val="ff0000"/>
                </a:solidFill>
                <a:uFillTx/>
                <a:latin typeface="Gill Sans MT"/>
                <a:ea typeface="DejaVu Sans"/>
              </a:rPr>
              <a:t>Non può andare a scuola se</a:t>
            </a:r>
            <a:endParaRPr b="0" lang="it-IT" sz="2400" spc="-1" strike="noStrike">
              <a:latin typeface="Arial"/>
            </a:endParaRPr>
          </a:p>
        </p:txBody>
      </p:sp>
      <p:sp>
        <p:nvSpPr>
          <p:cNvPr id="189" name="CustomShape 6"/>
          <p:cNvSpPr/>
          <p:nvPr/>
        </p:nvSpPr>
        <p:spPr>
          <a:xfrm>
            <a:off x="942480" y="3648600"/>
            <a:ext cx="8354880" cy="1552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it-IT" sz="2400" spc="-1" strike="noStrike" u="sng">
                <a:solidFill>
                  <a:srgbClr val="ff0000"/>
                </a:solidFill>
                <a:uFillTx/>
                <a:latin typeface="Gill Sans MT"/>
                <a:ea typeface="DejaVu Sans"/>
              </a:rPr>
              <a:t>Informa la scuola su quali persone contattare in caso tuo figlio non si senta bene a scuola indicando un recapito che sia rintracciabile per tutto il tempo di permanenza di tuo figlio a scuola. </a:t>
            </a:r>
            <a:endParaRPr b="0" lang="it-IT" sz="2400" spc="-1" strike="noStrike">
              <a:latin typeface="Arial"/>
            </a:endParaRPr>
          </a:p>
        </p:txBody>
      </p:sp>
      <p:pic>
        <p:nvPicPr>
          <p:cNvPr id="190" name="Immagine 9" descr=""/>
          <p:cNvPicPr/>
          <p:nvPr/>
        </p:nvPicPr>
        <p:blipFill>
          <a:blip r:embed="rId1"/>
          <a:stretch/>
        </p:blipFill>
        <p:spPr>
          <a:xfrm>
            <a:off x="942480" y="0"/>
            <a:ext cx="1154160" cy="1622160"/>
          </a:xfrm>
          <a:prstGeom prst="rect">
            <a:avLst/>
          </a:prstGeom>
          <a:ln>
            <a:noFill/>
          </a:ln>
        </p:spPr>
      </p:pic>
      <p:pic>
        <p:nvPicPr>
          <p:cNvPr id="191" name="Immagine 10" descr=""/>
          <p:cNvPicPr/>
          <p:nvPr/>
        </p:nvPicPr>
        <p:blipFill>
          <a:blip r:embed="rId2"/>
          <a:stretch/>
        </p:blipFill>
        <p:spPr>
          <a:xfrm>
            <a:off x="9298080" y="4048920"/>
            <a:ext cx="2384280" cy="2694240"/>
          </a:xfrm>
          <a:prstGeom prst="rect">
            <a:avLst/>
          </a:prstGeom>
          <a:ln>
            <a:noFill/>
          </a:ln>
        </p:spPr>
      </p:pic>
      <p:pic>
        <p:nvPicPr>
          <p:cNvPr id="192" name="Immagine 9" descr="logo icbrugnera"/>
          <p:cNvPicPr/>
          <p:nvPr/>
        </p:nvPicPr>
        <p:blipFill>
          <a:blip r:embed="rId3"/>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2849400" y="157680"/>
            <a:ext cx="6879600" cy="635760"/>
          </a:xfrm>
          <a:prstGeom prst="rect">
            <a:avLst/>
          </a:prstGeom>
          <a:noFill/>
          <a:ln>
            <a:noFill/>
          </a:ln>
        </p:spPr>
        <p:style>
          <a:lnRef idx="0"/>
          <a:fillRef idx="0"/>
          <a:effectRef idx="0"/>
          <a:fontRef idx="minor"/>
        </p:style>
        <p:txBody>
          <a:bodyPr lIns="90000" rIns="90000" tIns="45000" bIns="45000">
            <a:noAutofit/>
          </a:bodyPr>
          <a:p>
            <a:pPr algn="ctr">
              <a:lnSpc>
                <a:spcPct val="90000"/>
              </a:lnSpc>
            </a:pPr>
            <a:r>
              <a:rPr b="1" i="1" lang="it-IT" sz="4000" spc="197" strike="noStrike" cap="all">
                <a:solidFill>
                  <a:srgbClr val="000000"/>
                </a:solidFill>
                <a:latin typeface="Gill Sans MT"/>
                <a:ea typeface="DejaVu Sans"/>
              </a:rPr>
              <a:t>INSEGNA A TUO FIGLIO </a:t>
            </a:r>
            <a:endParaRPr b="0" lang="it-IT" sz="4000" spc="-1" strike="noStrike">
              <a:latin typeface="Arial"/>
            </a:endParaRPr>
          </a:p>
        </p:txBody>
      </p:sp>
      <p:sp>
        <p:nvSpPr>
          <p:cNvPr id="194" name="CustomShape 2"/>
          <p:cNvSpPr/>
          <p:nvPr/>
        </p:nvSpPr>
        <p:spPr>
          <a:xfrm>
            <a:off x="817200" y="1679400"/>
            <a:ext cx="10557000" cy="1356840"/>
          </a:xfrm>
          <a:prstGeom prst="rect">
            <a:avLst/>
          </a:prstGeom>
          <a:noFill/>
          <a:ln>
            <a:noFill/>
          </a:ln>
        </p:spPr>
        <p:style>
          <a:lnRef idx="0"/>
          <a:fillRef idx="0"/>
          <a:effectRef idx="0"/>
          <a:fontRef idx="minor"/>
        </p:style>
        <p:txBody>
          <a:bodyPr lIns="90000" rIns="90000" tIns="45000" bIns="45000">
            <a:noAutofit/>
          </a:bodyPr>
          <a:p>
            <a:pPr marL="228600" indent="-227880">
              <a:lnSpc>
                <a:spcPct val="110000"/>
              </a:lnSpc>
              <a:spcBef>
                <a:spcPts val="700"/>
              </a:spcBef>
              <a:buClr>
                <a:srgbClr val="4e3b30"/>
              </a:buClr>
              <a:buFont typeface="Wingdings" charset="2"/>
              <a:buChar char=""/>
            </a:pPr>
            <a:r>
              <a:rPr b="0" lang="it-IT" sz="2400" spc="-1" strike="noStrike">
                <a:solidFill>
                  <a:srgbClr val="91581f"/>
                </a:solidFill>
                <a:latin typeface="Gill Sans MT"/>
                <a:ea typeface="DejaVu Sans"/>
              </a:rPr>
              <a:t> </a:t>
            </a:r>
            <a:r>
              <a:rPr b="0" lang="it-IT" sz="2400" spc="-1" strike="noStrike">
                <a:solidFill>
                  <a:srgbClr val="91581f"/>
                </a:solidFill>
                <a:latin typeface="Gill Sans MT"/>
                <a:ea typeface="DejaVu Sans"/>
              </a:rPr>
              <a:t>A praticare le </a:t>
            </a:r>
            <a:r>
              <a:rPr b="1" lang="it-IT" sz="2400" spc="-1" strike="noStrike">
                <a:solidFill>
                  <a:srgbClr val="91581f"/>
                </a:solidFill>
                <a:latin typeface="Gill Sans MT"/>
                <a:ea typeface="DejaVu Sans"/>
              </a:rPr>
              <a:t>corrette tecniche di lavaggio delle mani</a:t>
            </a:r>
            <a:r>
              <a:rPr b="0" lang="it-IT" sz="2400" spc="-1" strike="noStrike">
                <a:solidFill>
                  <a:srgbClr val="91581f"/>
                </a:solidFill>
                <a:latin typeface="Gill Sans MT"/>
                <a:ea typeface="DejaVu Sans"/>
              </a:rPr>
              <a:t>, soprattutto prima e dopo aver mangiato, starnutito, tossito, prima di regolare la mascherina e spiega a tuo figlio perché è importante. Se si tratta di un bambino, rendilo divertente.</a:t>
            </a:r>
            <a:endParaRPr b="0" lang="it-IT" sz="2400" spc="-1" strike="noStrike">
              <a:latin typeface="Arial"/>
            </a:endParaRPr>
          </a:p>
          <a:p>
            <a:pPr>
              <a:lnSpc>
                <a:spcPct val="110000"/>
              </a:lnSpc>
              <a:spcBef>
                <a:spcPts val="700"/>
              </a:spcBef>
            </a:pPr>
            <a:endParaRPr b="0" lang="it-IT" sz="2400" spc="-1" strike="noStrike">
              <a:latin typeface="Arial"/>
            </a:endParaRPr>
          </a:p>
        </p:txBody>
      </p:sp>
      <p:sp>
        <p:nvSpPr>
          <p:cNvPr id="195" name="CustomShape 3"/>
          <p:cNvSpPr/>
          <p:nvPr/>
        </p:nvSpPr>
        <p:spPr>
          <a:xfrm>
            <a:off x="889200" y="5774040"/>
            <a:ext cx="10557000" cy="877320"/>
          </a:xfrm>
          <a:prstGeom prst="rect">
            <a:avLst/>
          </a:prstGeom>
          <a:noFill/>
          <a:ln>
            <a:noFill/>
          </a:ln>
        </p:spPr>
        <p:style>
          <a:lnRef idx="0"/>
          <a:fillRef idx="0"/>
          <a:effectRef idx="0"/>
          <a:fontRef idx="minor"/>
        </p:style>
        <p:txBody>
          <a:bodyPr lIns="90000" rIns="90000" tIns="45000" bIns="45000">
            <a:noAutofit/>
          </a:bodyPr>
          <a:p>
            <a:pPr marL="228600" indent="-227880">
              <a:lnSpc>
                <a:spcPct val="110000"/>
              </a:lnSpc>
              <a:spcBef>
                <a:spcPts val="700"/>
              </a:spcBef>
              <a:buClr>
                <a:srgbClr val="4e3b30"/>
              </a:buClr>
              <a:buFont typeface="Wingdings" charset="2"/>
              <a:buChar char=""/>
            </a:pPr>
            <a:r>
              <a:rPr b="0" lang="it-IT" sz="2400" spc="-1" strike="noStrike">
                <a:solidFill>
                  <a:srgbClr val="91581f"/>
                </a:solidFill>
                <a:latin typeface="Gill Sans MT"/>
                <a:ea typeface="DejaVu Sans"/>
              </a:rPr>
              <a:t> </a:t>
            </a:r>
            <a:r>
              <a:rPr b="0" lang="it-IT" sz="2400" spc="-1" strike="noStrike">
                <a:solidFill>
                  <a:srgbClr val="91581f"/>
                </a:solidFill>
                <a:latin typeface="Gill Sans MT"/>
                <a:ea typeface="DejaVu Sans"/>
              </a:rPr>
              <a:t>A  portare con sé una </a:t>
            </a:r>
            <a:r>
              <a:rPr b="1" lang="it-IT" sz="2400" spc="-1" strike="noStrike">
                <a:solidFill>
                  <a:srgbClr val="91581f"/>
                </a:solidFill>
                <a:latin typeface="Gill Sans MT"/>
                <a:ea typeface="DejaVu Sans"/>
              </a:rPr>
              <a:t>bottiglietta di acqua </a:t>
            </a:r>
            <a:r>
              <a:rPr b="0" lang="it-IT" sz="2400" spc="-1" strike="noStrike" u="sng">
                <a:solidFill>
                  <a:srgbClr val="91581f"/>
                </a:solidFill>
                <a:uFillTx/>
                <a:latin typeface="Gill Sans MT"/>
                <a:ea typeface="DejaVu Sans"/>
              </a:rPr>
              <a:t>identificabile</a:t>
            </a:r>
            <a:r>
              <a:rPr b="0" lang="it-IT" sz="2400" spc="-1" strike="noStrike">
                <a:solidFill>
                  <a:srgbClr val="91581f"/>
                </a:solidFill>
                <a:latin typeface="Gill Sans MT"/>
                <a:ea typeface="DejaVu Sans"/>
              </a:rPr>
              <a:t> con nome e cognome e a </a:t>
            </a:r>
            <a:r>
              <a:rPr b="1" lang="it-IT" sz="2400" spc="-1" strike="noStrike">
                <a:solidFill>
                  <a:srgbClr val="91581f"/>
                </a:solidFill>
                <a:latin typeface="Gill Sans MT"/>
                <a:ea typeface="DejaVu Sans"/>
              </a:rPr>
              <a:t>non bere mai dai rubinetti</a:t>
            </a:r>
            <a:endParaRPr b="0" lang="it-IT" sz="2400" spc="-1" strike="noStrike">
              <a:latin typeface="Arial"/>
            </a:endParaRPr>
          </a:p>
          <a:p>
            <a:pPr>
              <a:lnSpc>
                <a:spcPct val="110000"/>
              </a:lnSpc>
              <a:spcBef>
                <a:spcPts val="700"/>
              </a:spcBef>
            </a:pPr>
            <a:endParaRPr b="0" lang="it-IT" sz="2400" spc="-1" strike="noStrike">
              <a:latin typeface="Arial"/>
            </a:endParaRPr>
          </a:p>
        </p:txBody>
      </p:sp>
      <p:sp>
        <p:nvSpPr>
          <p:cNvPr id="196" name="CustomShape 4"/>
          <p:cNvSpPr/>
          <p:nvPr/>
        </p:nvSpPr>
        <p:spPr>
          <a:xfrm>
            <a:off x="1290960" y="680760"/>
            <a:ext cx="10431000" cy="877320"/>
          </a:xfrm>
          <a:prstGeom prst="rect">
            <a:avLst/>
          </a:prstGeom>
          <a:noFill/>
          <a:ln>
            <a:noFill/>
          </a:ln>
        </p:spPr>
        <p:style>
          <a:lnRef idx="0"/>
          <a:fillRef idx="0"/>
          <a:effectRef idx="0"/>
          <a:fontRef idx="minor"/>
        </p:style>
        <p:txBody>
          <a:bodyPr lIns="90000" rIns="90000" tIns="45000" bIns="45000">
            <a:noAutofit/>
          </a:bodyPr>
          <a:p>
            <a:pPr algn="ctr">
              <a:lnSpc>
                <a:spcPct val="100000"/>
              </a:lnSpc>
              <a:spcBef>
                <a:spcPts val="700"/>
              </a:spcBef>
            </a:pPr>
            <a:r>
              <a:rPr b="0" i="1" lang="it-IT" sz="2400" spc="-1" strike="noStrike" u="sng">
                <a:solidFill>
                  <a:srgbClr val="ff0000"/>
                </a:solidFill>
                <a:uFillTx/>
                <a:latin typeface="Gill Sans MT"/>
                <a:ea typeface="DejaVu Sans"/>
              </a:rPr>
              <a:t>ad assumere comportamenti igienici adeguati </a:t>
            </a:r>
            <a:endParaRPr b="0" lang="it-IT" sz="2400" spc="-1" strike="noStrike">
              <a:latin typeface="Arial"/>
            </a:endParaRPr>
          </a:p>
          <a:p>
            <a:pPr algn="ctr">
              <a:lnSpc>
                <a:spcPct val="100000"/>
              </a:lnSpc>
              <a:spcBef>
                <a:spcPts val="700"/>
              </a:spcBef>
            </a:pPr>
            <a:r>
              <a:rPr b="0" i="1" lang="it-IT" sz="2400" spc="-1" strike="noStrike" u="sng">
                <a:solidFill>
                  <a:srgbClr val="ff0000"/>
                </a:solidFill>
                <a:uFillTx/>
                <a:latin typeface="Gill Sans MT"/>
                <a:ea typeface="DejaVu Sans"/>
              </a:rPr>
              <a:t>(è necessario impegnarsi a insegnarli anche se è difficile)</a:t>
            </a:r>
            <a:endParaRPr b="0" lang="it-IT" sz="2400" spc="-1" strike="noStrike">
              <a:latin typeface="Arial"/>
            </a:endParaRPr>
          </a:p>
        </p:txBody>
      </p:sp>
      <p:pic>
        <p:nvPicPr>
          <p:cNvPr id="197" name="Immagine 13" descr=""/>
          <p:cNvPicPr/>
          <p:nvPr/>
        </p:nvPicPr>
        <p:blipFill>
          <a:blip r:embed="rId1"/>
          <a:stretch/>
        </p:blipFill>
        <p:spPr>
          <a:xfrm>
            <a:off x="4320000" y="3411360"/>
            <a:ext cx="4122720" cy="2266200"/>
          </a:xfrm>
          <a:prstGeom prst="rect">
            <a:avLst/>
          </a:prstGeom>
          <a:ln>
            <a:noFill/>
          </a:ln>
        </p:spPr>
      </p:pic>
      <p:pic>
        <p:nvPicPr>
          <p:cNvPr id="198" name="Immagine 6" descr="logo icbrugnera"/>
          <p:cNvPicPr/>
          <p:nvPr/>
        </p:nvPicPr>
        <p:blipFill>
          <a:blip r:embed="rId2"/>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CustomShape 1"/>
          <p:cNvSpPr/>
          <p:nvPr/>
        </p:nvSpPr>
        <p:spPr>
          <a:xfrm>
            <a:off x="942480" y="186480"/>
            <a:ext cx="10933560" cy="1036800"/>
          </a:xfrm>
          <a:prstGeom prst="rect">
            <a:avLst/>
          </a:prstGeom>
          <a:noFill/>
          <a:ln>
            <a:noFill/>
          </a:ln>
        </p:spPr>
        <p:style>
          <a:lnRef idx="0"/>
          <a:fillRef idx="0"/>
          <a:effectRef idx="0"/>
          <a:fontRef idx="minor"/>
        </p:style>
        <p:txBody>
          <a:bodyPr lIns="90000" rIns="90000" tIns="45000" bIns="45000">
            <a:normAutofit/>
          </a:bodyPr>
          <a:p>
            <a:pPr algn="ctr">
              <a:lnSpc>
                <a:spcPct val="90000"/>
              </a:lnSpc>
            </a:pPr>
            <a:r>
              <a:rPr b="1" i="1" lang="it-IT" sz="4000" spc="197" strike="noStrike" cap="all">
                <a:solidFill>
                  <a:srgbClr val="000000"/>
                </a:solidFill>
                <a:latin typeface="Gill Sans MT"/>
                <a:ea typeface="DejaVu Sans"/>
              </a:rPr>
              <a:t>Sviluppa le routine quotidiane</a:t>
            </a:r>
            <a:endParaRPr b="0" lang="it-IT" sz="4000" spc="-1" strike="noStrike">
              <a:latin typeface="Arial"/>
            </a:endParaRPr>
          </a:p>
        </p:txBody>
      </p:sp>
      <p:sp>
        <p:nvSpPr>
          <p:cNvPr id="200" name="CustomShape 2"/>
          <p:cNvSpPr/>
          <p:nvPr/>
        </p:nvSpPr>
        <p:spPr>
          <a:xfrm>
            <a:off x="1359360" y="732240"/>
            <a:ext cx="10100160" cy="8211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i="1" lang="it-IT" sz="2400" spc="-1" strike="noStrike" u="sng">
                <a:solidFill>
                  <a:srgbClr val="ff0000"/>
                </a:solidFill>
                <a:uFillTx/>
                <a:latin typeface="Gill Sans MT"/>
                <a:ea typeface="DejaVu Sans"/>
              </a:rPr>
              <a:t>Prima di andare a scuola, PREPARA LO ZAINO, e ricorda di mettere sempre </a:t>
            </a:r>
            <a:endParaRPr b="0" lang="it-IT" sz="2400" spc="-1" strike="noStrike">
              <a:latin typeface="Arial"/>
            </a:endParaRPr>
          </a:p>
        </p:txBody>
      </p:sp>
      <p:pic>
        <p:nvPicPr>
          <p:cNvPr id="201" name="Segnaposto contenuto 17" descr=""/>
          <p:cNvPicPr/>
          <p:nvPr/>
        </p:nvPicPr>
        <p:blipFill>
          <a:blip r:embed="rId1"/>
          <a:stretch/>
        </p:blipFill>
        <p:spPr>
          <a:xfrm>
            <a:off x="4843080" y="3429000"/>
            <a:ext cx="3132720" cy="2910960"/>
          </a:xfrm>
          <a:prstGeom prst="rect">
            <a:avLst/>
          </a:prstGeom>
          <a:ln>
            <a:noFill/>
          </a:ln>
        </p:spPr>
      </p:pic>
      <p:pic>
        <p:nvPicPr>
          <p:cNvPr id="202" name="Immagine 18" descr=""/>
          <p:cNvPicPr/>
          <p:nvPr/>
        </p:nvPicPr>
        <p:blipFill>
          <a:blip r:embed="rId2"/>
          <a:stretch/>
        </p:blipFill>
        <p:spPr>
          <a:xfrm>
            <a:off x="5694840" y="1747440"/>
            <a:ext cx="2033640" cy="1564560"/>
          </a:xfrm>
          <a:prstGeom prst="rect">
            <a:avLst/>
          </a:prstGeom>
          <a:ln>
            <a:noFill/>
          </a:ln>
        </p:spPr>
      </p:pic>
      <p:sp>
        <p:nvSpPr>
          <p:cNvPr id="203" name="CustomShape 3"/>
          <p:cNvSpPr/>
          <p:nvPr/>
        </p:nvSpPr>
        <p:spPr>
          <a:xfrm>
            <a:off x="5159880" y="2709000"/>
            <a:ext cx="3117960" cy="333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1600" spc="-1" strike="noStrike">
                <a:solidFill>
                  <a:srgbClr val="695008"/>
                </a:solidFill>
                <a:latin typeface="Gill Sans MT"/>
                <a:ea typeface="DejaVu Sans"/>
              </a:rPr>
              <a:t>DISINFETTANTE</a:t>
            </a:r>
            <a:r>
              <a:rPr b="1" lang="it-IT" sz="1050" spc="-1" strike="noStrike">
                <a:solidFill>
                  <a:srgbClr val="695008"/>
                </a:solidFill>
                <a:latin typeface="Gill Sans MT"/>
                <a:ea typeface="DejaVu Sans"/>
              </a:rPr>
              <a:t> </a:t>
            </a:r>
            <a:r>
              <a:rPr b="1" lang="it-IT" sz="1600" spc="-1" strike="noStrike">
                <a:solidFill>
                  <a:srgbClr val="695008"/>
                </a:solidFill>
                <a:latin typeface="Gill Sans MT"/>
                <a:ea typeface="DejaVu Sans"/>
              </a:rPr>
              <a:t>MANI</a:t>
            </a:r>
            <a:endParaRPr b="0" lang="it-IT" sz="1600" spc="-1" strike="noStrike">
              <a:latin typeface="Arial"/>
            </a:endParaRPr>
          </a:p>
        </p:txBody>
      </p:sp>
      <p:pic>
        <p:nvPicPr>
          <p:cNvPr id="204" name="Immagine 21" descr=""/>
          <p:cNvPicPr/>
          <p:nvPr/>
        </p:nvPicPr>
        <p:blipFill>
          <a:blip r:embed="rId3"/>
          <a:stretch/>
        </p:blipFill>
        <p:spPr>
          <a:xfrm>
            <a:off x="2063520" y="1412640"/>
            <a:ext cx="2033640" cy="1503000"/>
          </a:xfrm>
          <a:prstGeom prst="rect">
            <a:avLst/>
          </a:prstGeom>
          <a:ln>
            <a:noFill/>
          </a:ln>
        </p:spPr>
      </p:pic>
      <p:sp>
        <p:nvSpPr>
          <p:cNvPr id="205" name="CustomShape 4"/>
          <p:cNvSpPr/>
          <p:nvPr/>
        </p:nvSpPr>
        <p:spPr>
          <a:xfrm>
            <a:off x="1271520" y="2853000"/>
            <a:ext cx="3479760" cy="72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1400" spc="-1" strike="noStrike">
                <a:solidFill>
                  <a:srgbClr val="695008"/>
                </a:solidFill>
                <a:latin typeface="Gill Sans MT"/>
                <a:ea typeface="DejaVu Sans"/>
              </a:rPr>
              <a:t>MASCHERINA DI RICAMBIO CHIUSA IN CONTENITORE DEDICATO</a:t>
            </a:r>
            <a:endParaRPr b="0" lang="it-IT" sz="1400" spc="-1" strike="noStrike">
              <a:latin typeface="Arial"/>
            </a:endParaRPr>
          </a:p>
        </p:txBody>
      </p:sp>
      <p:pic>
        <p:nvPicPr>
          <p:cNvPr id="206" name="Immagine 25" descr=""/>
          <p:cNvPicPr/>
          <p:nvPr/>
        </p:nvPicPr>
        <p:blipFill>
          <a:blip r:embed="rId4"/>
          <a:stretch/>
        </p:blipFill>
        <p:spPr>
          <a:xfrm>
            <a:off x="1559520" y="3933000"/>
            <a:ext cx="2033640" cy="1758240"/>
          </a:xfrm>
          <a:prstGeom prst="rect">
            <a:avLst/>
          </a:prstGeom>
          <a:ln>
            <a:noFill/>
          </a:ln>
        </p:spPr>
      </p:pic>
      <p:sp>
        <p:nvSpPr>
          <p:cNvPr id="207" name="CustomShape 5"/>
          <p:cNvSpPr/>
          <p:nvPr/>
        </p:nvSpPr>
        <p:spPr>
          <a:xfrm>
            <a:off x="839520" y="5689800"/>
            <a:ext cx="3744000" cy="1155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it-IT" sz="1400" spc="-1" strike="noStrike">
                <a:solidFill>
                  <a:srgbClr val="695008"/>
                </a:solidFill>
                <a:latin typeface="Gill Sans MT"/>
                <a:ea typeface="DejaVu Sans"/>
              </a:rPr>
              <a:t>-SACCHETTI PER RIPORRE  LA MASCHERINA QUANDO SI MANGIA O SI LAVORA</a:t>
            </a:r>
            <a:endParaRPr b="0" lang="it-IT" sz="1400" spc="-1" strike="noStrike">
              <a:latin typeface="Arial"/>
            </a:endParaRPr>
          </a:p>
          <a:p>
            <a:pPr>
              <a:lnSpc>
                <a:spcPct val="100000"/>
              </a:lnSpc>
            </a:pPr>
            <a:r>
              <a:rPr b="1" lang="it-IT" sz="1400" spc="-1" strike="noStrike">
                <a:solidFill>
                  <a:srgbClr val="695008"/>
                </a:solidFill>
                <a:latin typeface="Gill Sans MT"/>
                <a:ea typeface="DejaVu Sans"/>
              </a:rPr>
              <a:t> </a:t>
            </a:r>
            <a:r>
              <a:rPr b="1" lang="it-IT" sz="1400" spc="-1" strike="noStrike">
                <a:solidFill>
                  <a:srgbClr val="695008"/>
                </a:solidFill>
                <a:latin typeface="Gill Sans MT"/>
                <a:ea typeface="DejaVu Sans"/>
              </a:rPr>
              <a:t>- LA MASCHERINA DA RIPORTARE A CASA SE DI TIPO RIUTILIZZABILE</a:t>
            </a:r>
            <a:endParaRPr b="0" lang="it-IT" sz="1400" spc="-1" strike="noStrike">
              <a:latin typeface="Arial"/>
            </a:endParaRPr>
          </a:p>
        </p:txBody>
      </p:sp>
      <p:pic>
        <p:nvPicPr>
          <p:cNvPr id="208" name="Immagine 31" descr=""/>
          <p:cNvPicPr/>
          <p:nvPr/>
        </p:nvPicPr>
        <p:blipFill>
          <a:blip r:embed="rId5"/>
          <a:stretch/>
        </p:blipFill>
        <p:spPr>
          <a:xfrm>
            <a:off x="8702280" y="4544640"/>
            <a:ext cx="2033640" cy="1557000"/>
          </a:xfrm>
          <a:prstGeom prst="rect">
            <a:avLst/>
          </a:prstGeom>
          <a:ln>
            <a:noFill/>
          </a:ln>
        </p:spPr>
      </p:pic>
      <p:sp>
        <p:nvSpPr>
          <p:cNvPr id="209" name="CustomShape 6"/>
          <p:cNvSpPr/>
          <p:nvPr/>
        </p:nvSpPr>
        <p:spPr>
          <a:xfrm>
            <a:off x="8525520" y="6195240"/>
            <a:ext cx="2387160" cy="7290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1400" spc="-1" strike="noStrike">
                <a:solidFill>
                  <a:srgbClr val="695008"/>
                </a:solidFill>
                <a:latin typeface="Gill Sans MT"/>
                <a:ea typeface="DejaVu Sans"/>
              </a:rPr>
              <a:t>SCORTA DI FAZZOLETTI DI CARTA</a:t>
            </a:r>
            <a:endParaRPr b="0" lang="it-IT" sz="1400" spc="-1" strike="noStrike">
              <a:latin typeface="Arial"/>
            </a:endParaRPr>
          </a:p>
        </p:txBody>
      </p:sp>
      <p:pic>
        <p:nvPicPr>
          <p:cNvPr id="210" name="Immagine 34" descr=""/>
          <p:cNvPicPr/>
          <p:nvPr/>
        </p:nvPicPr>
        <p:blipFill>
          <a:blip r:embed="rId6"/>
          <a:stretch/>
        </p:blipFill>
        <p:spPr>
          <a:xfrm>
            <a:off x="9480240" y="1556640"/>
            <a:ext cx="1628640" cy="1876320"/>
          </a:xfrm>
          <a:prstGeom prst="rect">
            <a:avLst/>
          </a:prstGeom>
          <a:ln>
            <a:noFill/>
          </a:ln>
        </p:spPr>
      </p:pic>
      <p:sp>
        <p:nvSpPr>
          <p:cNvPr id="211" name="CustomShape 7"/>
          <p:cNvSpPr/>
          <p:nvPr/>
        </p:nvSpPr>
        <p:spPr>
          <a:xfrm>
            <a:off x="8760240" y="3431880"/>
            <a:ext cx="2967120" cy="7297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it-IT" sz="1400" spc="-1" strike="noStrike">
                <a:solidFill>
                  <a:srgbClr val="695008"/>
                </a:solidFill>
                <a:latin typeface="Gill Sans MT"/>
                <a:ea typeface="DejaVu Sans"/>
              </a:rPr>
              <a:t>BOTTIGLIETTA D’ACQUA IDENTIFICABILE CON NOME E COGNOME</a:t>
            </a:r>
            <a:endParaRPr b="0" lang="it-IT" sz="1400" spc="-1" strike="noStrike">
              <a:latin typeface="Arial"/>
            </a:endParaRPr>
          </a:p>
        </p:txBody>
      </p:sp>
      <p:pic>
        <p:nvPicPr>
          <p:cNvPr id="212" name="Immagine 14" descr="logo icbrugnera"/>
          <p:cNvPicPr/>
          <p:nvPr/>
        </p:nvPicPr>
        <p:blipFill>
          <a:blip r:embed="rId7"/>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ec9"/>
        </a:solidFill>
      </p:bgPr>
    </p:bg>
    <p:spTree>
      <p:nvGrpSpPr>
        <p:cNvPr id="1" name=""/>
        <p:cNvGrpSpPr/>
        <p:nvPr/>
      </p:nvGrpSpPr>
      <p:grpSpPr>
        <a:xfrm>
          <a:off x="0" y="0"/>
          <a:ext cx="0" cy="0"/>
          <a:chOff x="0" y="0"/>
          <a:chExt cx="0" cy="0"/>
        </a:xfrm>
      </p:grpSpPr>
      <p:sp>
        <p:nvSpPr>
          <p:cNvPr id="213" name="CustomShape 1"/>
          <p:cNvSpPr/>
          <p:nvPr/>
        </p:nvSpPr>
        <p:spPr>
          <a:xfrm>
            <a:off x="0" y="0"/>
            <a:ext cx="12191400" cy="6857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214" name="CustomShape 2"/>
          <p:cNvSpPr/>
          <p:nvPr/>
        </p:nvSpPr>
        <p:spPr>
          <a:xfrm>
            <a:off x="761040" y="193680"/>
            <a:ext cx="5203440" cy="168084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i="1" lang="it-IT" sz="3600" spc="197" strike="noStrike" cap="all">
                <a:solidFill>
                  <a:srgbClr val="000000"/>
                </a:solidFill>
                <a:latin typeface="Gill Sans MT"/>
                <a:ea typeface="DejaVu Sans"/>
              </a:rPr>
              <a:t>precauzioni da prendere a scuola</a:t>
            </a:r>
            <a:endParaRPr b="0" lang="it-IT" sz="3600" spc="-1" strike="noStrike">
              <a:latin typeface="Arial"/>
            </a:endParaRPr>
          </a:p>
        </p:txBody>
      </p:sp>
      <p:sp>
        <p:nvSpPr>
          <p:cNvPr id="215" name="CustomShape 3"/>
          <p:cNvSpPr/>
          <p:nvPr/>
        </p:nvSpPr>
        <p:spPr>
          <a:xfrm>
            <a:off x="0" y="0"/>
            <a:ext cx="671760" cy="6857280"/>
          </a:xfrm>
          <a:custGeom>
            <a:avLst/>
            <a:gdLst/>
            <a:ahLst/>
            <a:rect l="l" t="t" r="r" b="b"/>
            <a:pathLst>
              <a:path w="672465" h="6858000">
                <a:moveTo>
                  <a:pt x="0" y="0"/>
                </a:moveTo>
                <a:lnTo>
                  <a:pt x="496253" y="0"/>
                </a:lnTo>
                <a:lnTo>
                  <a:pt x="497840" y="68263"/>
                </a:lnTo>
                <a:lnTo>
                  <a:pt x="505778" y="128588"/>
                </a:lnTo>
                <a:lnTo>
                  <a:pt x="516890" y="180975"/>
                </a:lnTo>
                <a:lnTo>
                  <a:pt x="531178" y="227013"/>
                </a:lnTo>
                <a:lnTo>
                  <a:pt x="547053" y="268288"/>
                </a:lnTo>
                <a:lnTo>
                  <a:pt x="566103" y="304800"/>
                </a:lnTo>
                <a:lnTo>
                  <a:pt x="585153" y="342900"/>
                </a:lnTo>
                <a:lnTo>
                  <a:pt x="604203" y="381000"/>
                </a:lnTo>
                <a:lnTo>
                  <a:pt x="620078" y="417513"/>
                </a:lnTo>
                <a:lnTo>
                  <a:pt x="635953" y="458788"/>
                </a:lnTo>
                <a:lnTo>
                  <a:pt x="651828" y="504825"/>
                </a:lnTo>
                <a:lnTo>
                  <a:pt x="662940" y="557213"/>
                </a:lnTo>
                <a:lnTo>
                  <a:pt x="669290" y="617538"/>
                </a:lnTo>
                <a:lnTo>
                  <a:pt x="672465" y="685800"/>
                </a:lnTo>
                <a:lnTo>
                  <a:pt x="669290" y="754063"/>
                </a:lnTo>
                <a:lnTo>
                  <a:pt x="662940" y="814388"/>
                </a:lnTo>
                <a:lnTo>
                  <a:pt x="651828" y="866775"/>
                </a:lnTo>
                <a:lnTo>
                  <a:pt x="635953" y="912813"/>
                </a:lnTo>
                <a:lnTo>
                  <a:pt x="620078" y="954088"/>
                </a:lnTo>
                <a:lnTo>
                  <a:pt x="604203" y="990600"/>
                </a:lnTo>
                <a:lnTo>
                  <a:pt x="585153" y="1028700"/>
                </a:lnTo>
                <a:lnTo>
                  <a:pt x="566103" y="1066800"/>
                </a:lnTo>
                <a:lnTo>
                  <a:pt x="547053" y="1103313"/>
                </a:lnTo>
                <a:lnTo>
                  <a:pt x="531178" y="1144588"/>
                </a:lnTo>
                <a:lnTo>
                  <a:pt x="516890" y="1190625"/>
                </a:lnTo>
                <a:lnTo>
                  <a:pt x="505778" y="1243013"/>
                </a:lnTo>
                <a:lnTo>
                  <a:pt x="497840" y="1303338"/>
                </a:lnTo>
                <a:lnTo>
                  <a:pt x="496253" y="1371600"/>
                </a:lnTo>
                <a:lnTo>
                  <a:pt x="497840" y="1439863"/>
                </a:lnTo>
                <a:lnTo>
                  <a:pt x="505778" y="1500188"/>
                </a:lnTo>
                <a:lnTo>
                  <a:pt x="516890" y="1552575"/>
                </a:lnTo>
                <a:lnTo>
                  <a:pt x="531178" y="1598613"/>
                </a:lnTo>
                <a:lnTo>
                  <a:pt x="547053" y="1639888"/>
                </a:lnTo>
                <a:lnTo>
                  <a:pt x="566103" y="1676400"/>
                </a:lnTo>
                <a:lnTo>
                  <a:pt x="585153" y="1714500"/>
                </a:lnTo>
                <a:lnTo>
                  <a:pt x="604203" y="1752600"/>
                </a:lnTo>
                <a:lnTo>
                  <a:pt x="620078" y="1789113"/>
                </a:lnTo>
                <a:lnTo>
                  <a:pt x="635953" y="1830388"/>
                </a:lnTo>
                <a:lnTo>
                  <a:pt x="651828" y="1876425"/>
                </a:lnTo>
                <a:lnTo>
                  <a:pt x="662940" y="1928813"/>
                </a:lnTo>
                <a:lnTo>
                  <a:pt x="669290" y="1989138"/>
                </a:lnTo>
                <a:lnTo>
                  <a:pt x="672465" y="2057400"/>
                </a:lnTo>
                <a:lnTo>
                  <a:pt x="669290" y="2125663"/>
                </a:lnTo>
                <a:lnTo>
                  <a:pt x="662940" y="2185988"/>
                </a:lnTo>
                <a:lnTo>
                  <a:pt x="651828" y="2238375"/>
                </a:lnTo>
                <a:lnTo>
                  <a:pt x="635953" y="2284413"/>
                </a:lnTo>
                <a:lnTo>
                  <a:pt x="620078" y="2325688"/>
                </a:lnTo>
                <a:lnTo>
                  <a:pt x="604203" y="2362200"/>
                </a:lnTo>
                <a:lnTo>
                  <a:pt x="585153" y="2400300"/>
                </a:lnTo>
                <a:lnTo>
                  <a:pt x="566103" y="2438400"/>
                </a:lnTo>
                <a:lnTo>
                  <a:pt x="547053" y="2474913"/>
                </a:lnTo>
                <a:lnTo>
                  <a:pt x="531178" y="2516188"/>
                </a:lnTo>
                <a:lnTo>
                  <a:pt x="516890" y="2562225"/>
                </a:lnTo>
                <a:lnTo>
                  <a:pt x="505778" y="2614613"/>
                </a:lnTo>
                <a:lnTo>
                  <a:pt x="497840" y="2674938"/>
                </a:lnTo>
                <a:lnTo>
                  <a:pt x="496253" y="2743200"/>
                </a:lnTo>
                <a:lnTo>
                  <a:pt x="497840" y="2811463"/>
                </a:lnTo>
                <a:lnTo>
                  <a:pt x="505778" y="2871788"/>
                </a:lnTo>
                <a:lnTo>
                  <a:pt x="516890" y="2924175"/>
                </a:lnTo>
                <a:lnTo>
                  <a:pt x="531178" y="2970213"/>
                </a:lnTo>
                <a:lnTo>
                  <a:pt x="547053" y="3011488"/>
                </a:lnTo>
                <a:lnTo>
                  <a:pt x="566103" y="3048000"/>
                </a:lnTo>
                <a:lnTo>
                  <a:pt x="585153" y="3086100"/>
                </a:lnTo>
                <a:lnTo>
                  <a:pt x="604203" y="3124200"/>
                </a:lnTo>
                <a:lnTo>
                  <a:pt x="620078" y="3160713"/>
                </a:lnTo>
                <a:lnTo>
                  <a:pt x="635953" y="3201988"/>
                </a:lnTo>
                <a:lnTo>
                  <a:pt x="651828" y="3248025"/>
                </a:lnTo>
                <a:lnTo>
                  <a:pt x="662940" y="3300413"/>
                </a:lnTo>
                <a:lnTo>
                  <a:pt x="669290" y="3360738"/>
                </a:lnTo>
                <a:lnTo>
                  <a:pt x="672465" y="3427413"/>
                </a:lnTo>
                <a:lnTo>
                  <a:pt x="669290" y="3497263"/>
                </a:lnTo>
                <a:lnTo>
                  <a:pt x="662940" y="3557588"/>
                </a:lnTo>
                <a:lnTo>
                  <a:pt x="651828" y="3609975"/>
                </a:lnTo>
                <a:lnTo>
                  <a:pt x="635953" y="3656013"/>
                </a:lnTo>
                <a:lnTo>
                  <a:pt x="620078" y="3697288"/>
                </a:lnTo>
                <a:lnTo>
                  <a:pt x="604203" y="3733800"/>
                </a:lnTo>
                <a:lnTo>
                  <a:pt x="585153" y="3771900"/>
                </a:lnTo>
                <a:lnTo>
                  <a:pt x="566103" y="3810000"/>
                </a:lnTo>
                <a:lnTo>
                  <a:pt x="547053" y="3846513"/>
                </a:lnTo>
                <a:lnTo>
                  <a:pt x="531178" y="3887788"/>
                </a:lnTo>
                <a:lnTo>
                  <a:pt x="516890" y="3933825"/>
                </a:lnTo>
                <a:lnTo>
                  <a:pt x="505778" y="3986213"/>
                </a:lnTo>
                <a:lnTo>
                  <a:pt x="497840" y="4046538"/>
                </a:lnTo>
                <a:lnTo>
                  <a:pt x="496253" y="4114800"/>
                </a:lnTo>
                <a:lnTo>
                  <a:pt x="497840" y="4183063"/>
                </a:lnTo>
                <a:lnTo>
                  <a:pt x="505778" y="4243388"/>
                </a:lnTo>
                <a:lnTo>
                  <a:pt x="516890" y="4295775"/>
                </a:lnTo>
                <a:lnTo>
                  <a:pt x="531178" y="4341813"/>
                </a:lnTo>
                <a:lnTo>
                  <a:pt x="547053" y="4383088"/>
                </a:lnTo>
                <a:lnTo>
                  <a:pt x="566103" y="4419600"/>
                </a:lnTo>
                <a:lnTo>
                  <a:pt x="604203" y="4495800"/>
                </a:lnTo>
                <a:lnTo>
                  <a:pt x="620078" y="4532313"/>
                </a:lnTo>
                <a:lnTo>
                  <a:pt x="635953" y="4573588"/>
                </a:lnTo>
                <a:lnTo>
                  <a:pt x="651828" y="4619625"/>
                </a:lnTo>
                <a:lnTo>
                  <a:pt x="662940" y="4672013"/>
                </a:lnTo>
                <a:lnTo>
                  <a:pt x="669290" y="4732338"/>
                </a:lnTo>
                <a:lnTo>
                  <a:pt x="672465" y="4800600"/>
                </a:lnTo>
                <a:lnTo>
                  <a:pt x="669290" y="4868863"/>
                </a:lnTo>
                <a:lnTo>
                  <a:pt x="662940" y="4929188"/>
                </a:lnTo>
                <a:lnTo>
                  <a:pt x="651828" y="4981575"/>
                </a:lnTo>
                <a:lnTo>
                  <a:pt x="635953" y="5027613"/>
                </a:lnTo>
                <a:lnTo>
                  <a:pt x="620078" y="5068888"/>
                </a:lnTo>
                <a:lnTo>
                  <a:pt x="604203" y="5105400"/>
                </a:lnTo>
                <a:lnTo>
                  <a:pt x="585153" y="5143500"/>
                </a:lnTo>
                <a:lnTo>
                  <a:pt x="566103" y="5181600"/>
                </a:lnTo>
                <a:lnTo>
                  <a:pt x="547053" y="5218113"/>
                </a:lnTo>
                <a:lnTo>
                  <a:pt x="531178" y="5259388"/>
                </a:lnTo>
                <a:lnTo>
                  <a:pt x="516890" y="5305425"/>
                </a:lnTo>
                <a:lnTo>
                  <a:pt x="505778" y="5357813"/>
                </a:lnTo>
                <a:lnTo>
                  <a:pt x="497840" y="5418138"/>
                </a:lnTo>
                <a:lnTo>
                  <a:pt x="496253" y="5486400"/>
                </a:lnTo>
                <a:lnTo>
                  <a:pt x="497840" y="5554663"/>
                </a:lnTo>
                <a:lnTo>
                  <a:pt x="505778" y="5614988"/>
                </a:lnTo>
                <a:lnTo>
                  <a:pt x="516890" y="5667375"/>
                </a:lnTo>
                <a:lnTo>
                  <a:pt x="531178" y="5713413"/>
                </a:lnTo>
                <a:lnTo>
                  <a:pt x="547053" y="5754688"/>
                </a:lnTo>
                <a:lnTo>
                  <a:pt x="566103" y="5791200"/>
                </a:lnTo>
                <a:lnTo>
                  <a:pt x="585153" y="5829300"/>
                </a:lnTo>
                <a:lnTo>
                  <a:pt x="604203" y="5867400"/>
                </a:lnTo>
                <a:lnTo>
                  <a:pt x="620078" y="5903913"/>
                </a:lnTo>
                <a:lnTo>
                  <a:pt x="635953" y="5945188"/>
                </a:lnTo>
                <a:lnTo>
                  <a:pt x="651828" y="5991225"/>
                </a:lnTo>
                <a:lnTo>
                  <a:pt x="662940" y="6043613"/>
                </a:lnTo>
                <a:lnTo>
                  <a:pt x="669290" y="6103938"/>
                </a:lnTo>
                <a:lnTo>
                  <a:pt x="672465" y="6172200"/>
                </a:lnTo>
                <a:lnTo>
                  <a:pt x="669290" y="6240463"/>
                </a:lnTo>
                <a:lnTo>
                  <a:pt x="662940" y="6300788"/>
                </a:lnTo>
                <a:lnTo>
                  <a:pt x="651828" y="6353175"/>
                </a:lnTo>
                <a:lnTo>
                  <a:pt x="635953" y="6399213"/>
                </a:lnTo>
                <a:lnTo>
                  <a:pt x="620078" y="6440488"/>
                </a:lnTo>
                <a:lnTo>
                  <a:pt x="604203" y="6477000"/>
                </a:lnTo>
                <a:lnTo>
                  <a:pt x="585153" y="6515100"/>
                </a:lnTo>
                <a:lnTo>
                  <a:pt x="566103" y="6553200"/>
                </a:lnTo>
                <a:lnTo>
                  <a:pt x="547053" y="6589713"/>
                </a:lnTo>
                <a:lnTo>
                  <a:pt x="531178" y="6630988"/>
                </a:lnTo>
                <a:lnTo>
                  <a:pt x="516890" y="6677025"/>
                </a:lnTo>
                <a:lnTo>
                  <a:pt x="505778" y="6729413"/>
                </a:lnTo>
                <a:lnTo>
                  <a:pt x="497840" y="6789738"/>
                </a:lnTo>
                <a:lnTo>
                  <a:pt x="496253" y="6858000"/>
                </a:lnTo>
                <a:lnTo>
                  <a:pt x="0" y="6858000"/>
                </a:lnTo>
                <a:close/>
              </a:path>
            </a:pathLst>
          </a:custGeom>
          <a:solidFill>
            <a:schemeClr val="tx2"/>
          </a:solidFill>
          <a:ln>
            <a:noFill/>
          </a:ln>
        </p:spPr>
        <p:style>
          <a:lnRef idx="0"/>
          <a:fillRef idx="0"/>
          <a:effectRef idx="0"/>
          <a:fontRef idx="minor"/>
        </p:style>
      </p:sp>
      <p:sp>
        <p:nvSpPr>
          <p:cNvPr id="216" name="CustomShape 4"/>
          <p:cNvSpPr/>
          <p:nvPr/>
        </p:nvSpPr>
        <p:spPr>
          <a:xfrm>
            <a:off x="5558760" y="325440"/>
            <a:ext cx="2192040" cy="2189520"/>
          </a:xfrm>
          <a:custGeom>
            <a:avLst/>
            <a:gdLst/>
            <a:ah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sp>
        <p:nvSpPr>
          <p:cNvPr id="217" name="CustomShape 5"/>
          <p:cNvSpPr/>
          <p:nvPr/>
        </p:nvSpPr>
        <p:spPr>
          <a:xfrm>
            <a:off x="5652360" y="419040"/>
            <a:ext cx="2004480" cy="2002320"/>
          </a:xfrm>
          <a:custGeom>
            <a:avLst/>
            <a:gdLst/>
            <a:ah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218" name="Immagine 3" descr="Immagine che contiene orologio&#10;&#10;Descrizione generata automaticamente"/>
          <p:cNvPicPr/>
          <p:nvPr/>
        </p:nvPicPr>
        <p:blipFill>
          <a:blip r:embed="rId1"/>
          <a:srcRect l="32560" t="0" r="7453" b="0"/>
          <a:stretch/>
        </p:blipFill>
        <p:spPr>
          <a:xfrm>
            <a:off x="6320880" y="871920"/>
            <a:ext cx="659160" cy="1096560"/>
          </a:xfrm>
          <a:prstGeom prst="rect">
            <a:avLst/>
          </a:prstGeom>
          <a:ln>
            <a:noFill/>
          </a:ln>
        </p:spPr>
      </p:pic>
      <p:sp>
        <p:nvSpPr>
          <p:cNvPr id="219" name="CustomShape 6"/>
          <p:cNvSpPr/>
          <p:nvPr/>
        </p:nvSpPr>
        <p:spPr>
          <a:xfrm>
            <a:off x="695520" y="1584000"/>
            <a:ext cx="5040360" cy="4584960"/>
          </a:xfrm>
          <a:prstGeom prst="rect">
            <a:avLst/>
          </a:prstGeom>
          <a:noFill/>
          <a:ln>
            <a:noFill/>
          </a:ln>
        </p:spPr>
        <p:style>
          <a:lnRef idx="0"/>
          <a:fillRef idx="0"/>
          <a:effectRef idx="0"/>
          <a:fontRef idx="minor"/>
        </p:style>
        <p:txBody>
          <a:bodyPr lIns="90000" rIns="90000" tIns="45000" bIns="45000">
            <a:noAutofit/>
          </a:bodyPr>
          <a:p>
            <a:pPr marL="228600" indent="-227880">
              <a:lnSpc>
                <a:spcPct val="100000"/>
              </a:lnSpc>
              <a:spcBef>
                <a:spcPts val="700"/>
              </a:spcBef>
              <a:buClr>
                <a:srgbClr val="4e3b30"/>
              </a:buClr>
              <a:buFont typeface="Wingdings" charset="2"/>
              <a:buChar char=""/>
            </a:pPr>
            <a:r>
              <a:rPr b="0" lang="it-IT" sz="1800" spc="-1" strike="noStrike">
                <a:solidFill>
                  <a:srgbClr val="91581f"/>
                </a:solidFill>
                <a:latin typeface="Gill Sans MT"/>
                <a:ea typeface="Calibri"/>
              </a:rPr>
              <a:t> </a:t>
            </a:r>
            <a:r>
              <a:rPr b="0" lang="it-IT" sz="1800" spc="-1" strike="noStrike">
                <a:solidFill>
                  <a:srgbClr val="91581f"/>
                </a:solidFill>
                <a:latin typeface="Gill Sans MT"/>
                <a:ea typeface="Calibri"/>
              </a:rPr>
              <a:t>Lavare e </a:t>
            </a:r>
            <a:r>
              <a:rPr b="1" lang="it-IT" sz="1800" spc="-1" strike="noStrike">
                <a:solidFill>
                  <a:srgbClr val="91581f"/>
                </a:solidFill>
                <a:latin typeface="Gill Sans MT"/>
                <a:ea typeface="Calibri"/>
              </a:rPr>
              <a:t>disinfettare le mani </a:t>
            </a:r>
            <a:r>
              <a:rPr b="0" lang="it-IT" sz="1800" spc="-1" strike="noStrike">
                <a:solidFill>
                  <a:srgbClr val="91581f"/>
                </a:solidFill>
                <a:latin typeface="Gill Sans MT"/>
                <a:ea typeface="Calibri"/>
              </a:rPr>
              <a:t>più spesso. </a:t>
            </a:r>
            <a:endParaRPr b="0" lang="it-IT" sz="1800" spc="-1" strike="noStrike">
              <a:latin typeface="Arial"/>
            </a:endParaRPr>
          </a:p>
          <a:p>
            <a:pPr marL="228600" indent="-227880">
              <a:lnSpc>
                <a:spcPct val="100000"/>
              </a:lnSpc>
              <a:spcBef>
                <a:spcPts val="700"/>
              </a:spcBef>
              <a:buClr>
                <a:srgbClr val="4e3b30"/>
              </a:buClr>
              <a:buFont typeface="Wingdings" charset="2"/>
              <a:buChar char=""/>
            </a:pPr>
            <a:r>
              <a:rPr b="0" lang="it-IT" sz="1800" spc="-1" strike="noStrike">
                <a:solidFill>
                  <a:srgbClr val="91581f"/>
                </a:solidFill>
                <a:latin typeface="Gill Sans MT"/>
                <a:ea typeface="Calibri"/>
              </a:rPr>
              <a:t> </a:t>
            </a:r>
            <a:r>
              <a:rPr b="0" lang="it-IT" sz="1800" spc="-1" strike="noStrike">
                <a:solidFill>
                  <a:srgbClr val="91581f"/>
                </a:solidFill>
                <a:latin typeface="Gill Sans MT"/>
                <a:ea typeface="Calibri"/>
              </a:rPr>
              <a:t>Mantenere la </a:t>
            </a:r>
            <a:r>
              <a:rPr b="1" lang="it-IT" sz="1800" spc="-1" strike="noStrike">
                <a:solidFill>
                  <a:srgbClr val="91581f"/>
                </a:solidFill>
                <a:latin typeface="Gill Sans MT"/>
                <a:ea typeface="Calibri"/>
              </a:rPr>
              <a:t>distanza fisica </a:t>
            </a:r>
            <a:r>
              <a:rPr b="0" lang="it-IT" sz="1800" spc="-1" strike="noStrike">
                <a:solidFill>
                  <a:srgbClr val="91581f"/>
                </a:solidFill>
                <a:latin typeface="Gill Sans MT"/>
                <a:ea typeface="Calibri"/>
              </a:rPr>
              <a:t>dagli altri studenti. </a:t>
            </a:r>
            <a:endParaRPr b="0" lang="it-IT" sz="1800" spc="-1" strike="noStrike">
              <a:latin typeface="Arial"/>
            </a:endParaRPr>
          </a:p>
          <a:p>
            <a:pPr marL="228600" indent="-227880">
              <a:lnSpc>
                <a:spcPct val="100000"/>
              </a:lnSpc>
              <a:spcBef>
                <a:spcPts val="700"/>
              </a:spcBef>
              <a:buClr>
                <a:srgbClr val="4e3b30"/>
              </a:buClr>
              <a:buFont typeface="Wingdings" charset="2"/>
              <a:buChar char=""/>
            </a:pPr>
            <a:r>
              <a:rPr b="0" lang="it-IT" sz="1800" spc="-1" strike="noStrike">
                <a:solidFill>
                  <a:srgbClr val="91581f"/>
                </a:solidFill>
                <a:latin typeface="Gill Sans MT"/>
                <a:ea typeface="Calibri"/>
              </a:rPr>
              <a:t> </a:t>
            </a:r>
            <a:r>
              <a:rPr b="0" lang="it-IT" sz="1800" spc="-1" strike="noStrike">
                <a:solidFill>
                  <a:srgbClr val="91581f"/>
                </a:solidFill>
                <a:latin typeface="Gill Sans MT"/>
                <a:ea typeface="Calibri"/>
              </a:rPr>
              <a:t>Indossare la </a:t>
            </a:r>
            <a:r>
              <a:rPr b="1" lang="it-IT" sz="1800" spc="-1" strike="noStrike">
                <a:solidFill>
                  <a:srgbClr val="91581f"/>
                </a:solidFill>
                <a:latin typeface="Gill Sans MT"/>
                <a:ea typeface="Calibri"/>
              </a:rPr>
              <a:t>mascherina</a:t>
            </a:r>
            <a:r>
              <a:rPr b="0" lang="it-IT" sz="1800" spc="-1" strike="noStrike">
                <a:solidFill>
                  <a:srgbClr val="91581f"/>
                </a:solidFill>
                <a:latin typeface="Gill Sans MT"/>
                <a:ea typeface="Calibri"/>
              </a:rPr>
              <a:t>. </a:t>
            </a:r>
            <a:endParaRPr b="0" lang="it-IT" sz="1800" spc="-1" strike="noStrike">
              <a:latin typeface="Arial"/>
            </a:endParaRPr>
          </a:p>
          <a:p>
            <a:pPr marL="228600" indent="-227880">
              <a:lnSpc>
                <a:spcPct val="100000"/>
              </a:lnSpc>
              <a:spcBef>
                <a:spcPts val="700"/>
              </a:spcBef>
              <a:buClr>
                <a:srgbClr val="4e3b30"/>
              </a:buClr>
              <a:buFont typeface="Wingdings" charset="2"/>
              <a:buChar char=""/>
            </a:pPr>
            <a:r>
              <a:rPr b="0" lang="it-IT" sz="1800" spc="-1" strike="noStrike">
                <a:solidFill>
                  <a:srgbClr val="91581f"/>
                </a:solidFill>
                <a:latin typeface="Gill Sans MT"/>
                <a:ea typeface="Calibri"/>
              </a:rPr>
              <a:t> </a:t>
            </a:r>
            <a:r>
              <a:rPr b="1" lang="it-IT" sz="1800" spc="-1" strike="noStrike">
                <a:solidFill>
                  <a:srgbClr val="91581f"/>
                </a:solidFill>
                <a:latin typeface="Gill Sans MT"/>
                <a:ea typeface="Calibri"/>
              </a:rPr>
              <a:t>Evitare di condividere </a:t>
            </a:r>
            <a:r>
              <a:rPr b="0" lang="it-IT" sz="1800" spc="-1" strike="noStrike">
                <a:solidFill>
                  <a:srgbClr val="91581f"/>
                </a:solidFill>
                <a:latin typeface="Gill Sans MT"/>
                <a:ea typeface="Calibri"/>
              </a:rPr>
              <a:t>oggetti con altri studenti, tra cui bottiglie d'acqua, merenda, dispositivi, strumenti di scrittura, libri...</a:t>
            </a:r>
            <a:endParaRPr b="0" lang="it-IT" sz="1800" spc="-1" strike="noStrike">
              <a:latin typeface="Arial"/>
            </a:endParaRPr>
          </a:p>
          <a:p>
            <a:pPr marL="228600" indent="-227880">
              <a:lnSpc>
                <a:spcPct val="100000"/>
              </a:lnSpc>
              <a:spcBef>
                <a:spcPts val="700"/>
              </a:spcBef>
              <a:spcAft>
                <a:spcPts val="1001"/>
              </a:spcAft>
              <a:buClr>
                <a:srgbClr val="4e3b30"/>
              </a:buClr>
              <a:buFont typeface="Wingdings" charset="2"/>
              <a:buChar char=""/>
            </a:pPr>
            <a:r>
              <a:rPr b="0" lang="it-IT" sz="1800" spc="-1" strike="noStrike">
                <a:solidFill>
                  <a:srgbClr val="91581f"/>
                </a:solidFill>
                <a:latin typeface="Gill Sans MT"/>
                <a:ea typeface="Calibri"/>
              </a:rPr>
              <a:t> </a:t>
            </a:r>
            <a:r>
              <a:rPr b="1" lang="it-IT" sz="1800" spc="-1" strike="noStrike">
                <a:solidFill>
                  <a:srgbClr val="91581f"/>
                </a:solidFill>
                <a:latin typeface="Gill Sans MT"/>
                <a:ea typeface="Calibri"/>
              </a:rPr>
              <a:t>Igienizzare le mani </a:t>
            </a:r>
            <a:r>
              <a:rPr b="0" lang="it-IT" sz="1800" spc="-1" strike="noStrike">
                <a:solidFill>
                  <a:srgbClr val="91581f"/>
                </a:solidFill>
                <a:latin typeface="Gill Sans MT"/>
                <a:ea typeface="Calibri"/>
              </a:rPr>
              <a:t>prima di toccare maniglie e porte, lavarsi e disinfettarsi le mani subito dopo essere uscito dal bagno e prima di tornare in classe.</a:t>
            </a:r>
            <a:endParaRPr b="0" lang="it-IT" sz="1800" spc="-1" strike="noStrike">
              <a:latin typeface="Arial"/>
            </a:endParaRPr>
          </a:p>
          <a:p>
            <a:pPr marL="228600" indent="-227880">
              <a:lnSpc>
                <a:spcPct val="100000"/>
              </a:lnSpc>
              <a:spcBef>
                <a:spcPts val="700"/>
              </a:spcBef>
              <a:spcAft>
                <a:spcPts val="1001"/>
              </a:spcAft>
              <a:buClr>
                <a:srgbClr val="4e3b30"/>
              </a:buClr>
              <a:buFont typeface="Wingdings" charset="2"/>
              <a:buChar char=""/>
            </a:pPr>
            <a:r>
              <a:rPr b="0" lang="it-IT" sz="1800" spc="-1" strike="noStrike">
                <a:solidFill>
                  <a:srgbClr val="91581f"/>
                </a:solidFill>
                <a:latin typeface="Gill Sans MT"/>
                <a:ea typeface="Calibri"/>
              </a:rPr>
              <a:t> </a:t>
            </a:r>
            <a:r>
              <a:rPr b="1" lang="it-IT" sz="1800" spc="-1" strike="noStrike">
                <a:solidFill>
                  <a:srgbClr val="91581f"/>
                </a:solidFill>
                <a:latin typeface="Gill Sans MT"/>
                <a:ea typeface="Calibri"/>
              </a:rPr>
              <a:t>Evitare</a:t>
            </a:r>
            <a:r>
              <a:rPr b="0" lang="it-IT" sz="1800" spc="-1" strike="noStrike">
                <a:solidFill>
                  <a:srgbClr val="91581f"/>
                </a:solidFill>
                <a:latin typeface="Gill Sans MT"/>
                <a:ea typeface="Calibri"/>
              </a:rPr>
              <a:t> di sedersi sul water</a:t>
            </a:r>
            <a:endParaRPr b="0" lang="it-IT" sz="1800" spc="-1" strike="noStrike">
              <a:latin typeface="Arial"/>
            </a:endParaRPr>
          </a:p>
          <a:p>
            <a:pPr marL="228600" indent="-227880">
              <a:lnSpc>
                <a:spcPct val="100000"/>
              </a:lnSpc>
              <a:spcBef>
                <a:spcPts val="700"/>
              </a:spcBef>
              <a:spcAft>
                <a:spcPts val="1001"/>
              </a:spcAft>
              <a:buClr>
                <a:srgbClr val="4e3b30"/>
              </a:buClr>
              <a:buFont typeface="Wingdings" charset="2"/>
              <a:buChar char=""/>
            </a:pPr>
            <a:r>
              <a:rPr b="1" lang="it-IT" sz="1800" spc="-1" strike="noStrike">
                <a:solidFill>
                  <a:srgbClr val="91581f"/>
                </a:solidFill>
                <a:latin typeface="Gill Sans MT"/>
                <a:ea typeface="Calibri"/>
              </a:rPr>
              <a:t>Non toccare il viso </a:t>
            </a:r>
            <a:r>
              <a:rPr b="0" lang="it-IT" sz="1800" spc="-1" strike="noStrike">
                <a:solidFill>
                  <a:srgbClr val="91581f"/>
                </a:solidFill>
                <a:latin typeface="Gill Sans MT"/>
                <a:ea typeface="Calibri"/>
              </a:rPr>
              <a:t>con le mani senza essersele prima disinfettate, quando è in luogo pubblico.</a:t>
            </a:r>
            <a:endParaRPr b="0" lang="it-IT" sz="1800" spc="-1" strike="noStrike">
              <a:latin typeface="Arial"/>
            </a:endParaRPr>
          </a:p>
        </p:txBody>
      </p:sp>
      <p:sp>
        <p:nvSpPr>
          <p:cNvPr id="220" name="CustomShape 7"/>
          <p:cNvSpPr/>
          <p:nvPr/>
        </p:nvSpPr>
        <p:spPr>
          <a:xfrm>
            <a:off x="5653800" y="2584800"/>
            <a:ext cx="3260880" cy="3256920"/>
          </a:xfrm>
          <a:custGeom>
            <a:avLst/>
            <a:gdLst/>
            <a:ah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sp>
        <p:nvSpPr>
          <p:cNvPr id="221" name="CustomShape 8"/>
          <p:cNvSpPr/>
          <p:nvPr/>
        </p:nvSpPr>
        <p:spPr>
          <a:xfrm>
            <a:off x="5748840" y="2679840"/>
            <a:ext cx="3070800" cy="3067200"/>
          </a:xfrm>
          <a:custGeom>
            <a:avLst/>
            <a:gdLst/>
            <a:ahLst/>
            <a:rect l="l" t="t" r="r" b="b"/>
            <a:pathLst>
              <a:path w="2836707" h="2833294">
                <a:moveTo>
                  <a:pt x="1418354" y="0"/>
                </a:moveTo>
                <a:lnTo>
                  <a:pt x="1445877" y="2580"/>
                </a:lnTo>
                <a:lnTo>
                  <a:pt x="1472542" y="9461"/>
                </a:lnTo>
                <a:lnTo>
                  <a:pt x="1498346" y="19783"/>
                </a:lnTo>
                <a:lnTo>
                  <a:pt x="1525009" y="32685"/>
                </a:lnTo>
                <a:lnTo>
                  <a:pt x="1549954" y="47308"/>
                </a:lnTo>
                <a:lnTo>
                  <a:pt x="1575758" y="62790"/>
                </a:lnTo>
                <a:lnTo>
                  <a:pt x="1601561" y="76552"/>
                </a:lnTo>
                <a:lnTo>
                  <a:pt x="1627365" y="90315"/>
                </a:lnTo>
                <a:lnTo>
                  <a:pt x="1652309" y="100636"/>
                </a:lnTo>
                <a:lnTo>
                  <a:pt x="1679833" y="107517"/>
                </a:lnTo>
                <a:lnTo>
                  <a:pt x="1706497" y="110958"/>
                </a:lnTo>
                <a:lnTo>
                  <a:pt x="1734881" y="110958"/>
                </a:lnTo>
                <a:lnTo>
                  <a:pt x="1764126" y="109238"/>
                </a:lnTo>
                <a:lnTo>
                  <a:pt x="1793370" y="105797"/>
                </a:lnTo>
                <a:lnTo>
                  <a:pt x="1822615" y="101497"/>
                </a:lnTo>
                <a:lnTo>
                  <a:pt x="1851859" y="98056"/>
                </a:lnTo>
                <a:lnTo>
                  <a:pt x="1881104" y="95475"/>
                </a:lnTo>
                <a:lnTo>
                  <a:pt x="1908627" y="96335"/>
                </a:lnTo>
                <a:lnTo>
                  <a:pt x="1935291" y="99776"/>
                </a:lnTo>
                <a:lnTo>
                  <a:pt x="1961095" y="107517"/>
                </a:lnTo>
                <a:lnTo>
                  <a:pt x="1982599" y="118699"/>
                </a:lnTo>
                <a:lnTo>
                  <a:pt x="2003241" y="133322"/>
                </a:lnTo>
                <a:lnTo>
                  <a:pt x="2021304" y="150524"/>
                </a:lnTo>
                <a:lnTo>
                  <a:pt x="2039367" y="170307"/>
                </a:lnTo>
                <a:lnTo>
                  <a:pt x="2055710" y="190950"/>
                </a:lnTo>
                <a:lnTo>
                  <a:pt x="2072052" y="212454"/>
                </a:lnTo>
                <a:lnTo>
                  <a:pt x="2088394" y="233957"/>
                </a:lnTo>
                <a:lnTo>
                  <a:pt x="2104736" y="254601"/>
                </a:lnTo>
                <a:lnTo>
                  <a:pt x="2121940" y="274384"/>
                </a:lnTo>
                <a:lnTo>
                  <a:pt x="2141723" y="291587"/>
                </a:lnTo>
                <a:lnTo>
                  <a:pt x="2160646" y="307070"/>
                </a:lnTo>
                <a:lnTo>
                  <a:pt x="2182149" y="319111"/>
                </a:lnTo>
                <a:lnTo>
                  <a:pt x="2205372" y="329433"/>
                </a:lnTo>
                <a:lnTo>
                  <a:pt x="2230316" y="338034"/>
                </a:lnTo>
                <a:lnTo>
                  <a:pt x="2256119" y="345775"/>
                </a:lnTo>
                <a:lnTo>
                  <a:pt x="2281923" y="352656"/>
                </a:lnTo>
                <a:lnTo>
                  <a:pt x="2308587" y="359538"/>
                </a:lnTo>
                <a:lnTo>
                  <a:pt x="2333531" y="367279"/>
                </a:lnTo>
                <a:lnTo>
                  <a:pt x="2358474" y="375880"/>
                </a:lnTo>
                <a:lnTo>
                  <a:pt x="2381698" y="386202"/>
                </a:lnTo>
                <a:lnTo>
                  <a:pt x="2402342" y="399104"/>
                </a:lnTo>
                <a:lnTo>
                  <a:pt x="2421265" y="414587"/>
                </a:lnTo>
                <a:lnTo>
                  <a:pt x="2436746" y="433510"/>
                </a:lnTo>
                <a:lnTo>
                  <a:pt x="2449649" y="454153"/>
                </a:lnTo>
                <a:lnTo>
                  <a:pt x="2459970" y="477376"/>
                </a:lnTo>
                <a:lnTo>
                  <a:pt x="2468571" y="502321"/>
                </a:lnTo>
                <a:lnTo>
                  <a:pt x="2476312" y="527264"/>
                </a:lnTo>
                <a:lnTo>
                  <a:pt x="2483194" y="553929"/>
                </a:lnTo>
                <a:lnTo>
                  <a:pt x="2490075" y="579732"/>
                </a:lnTo>
                <a:lnTo>
                  <a:pt x="2497816" y="605537"/>
                </a:lnTo>
                <a:lnTo>
                  <a:pt x="2506417" y="630482"/>
                </a:lnTo>
                <a:lnTo>
                  <a:pt x="2516738" y="653705"/>
                </a:lnTo>
                <a:lnTo>
                  <a:pt x="2528781" y="675208"/>
                </a:lnTo>
                <a:lnTo>
                  <a:pt x="2544263" y="694132"/>
                </a:lnTo>
                <a:lnTo>
                  <a:pt x="2561465" y="713915"/>
                </a:lnTo>
                <a:lnTo>
                  <a:pt x="2581248" y="731117"/>
                </a:lnTo>
                <a:lnTo>
                  <a:pt x="2601892" y="747460"/>
                </a:lnTo>
                <a:lnTo>
                  <a:pt x="2624255" y="763802"/>
                </a:lnTo>
                <a:lnTo>
                  <a:pt x="2645758" y="780145"/>
                </a:lnTo>
                <a:lnTo>
                  <a:pt x="2666401" y="796488"/>
                </a:lnTo>
                <a:lnTo>
                  <a:pt x="2686183" y="814551"/>
                </a:lnTo>
                <a:lnTo>
                  <a:pt x="2703387" y="832614"/>
                </a:lnTo>
                <a:lnTo>
                  <a:pt x="2718009" y="853257"/>
                </a:lnTo>
                <a:lnTo>
                  <a:pt x="2729191" y="874760"/>
                </a:lnTo>
                <a:lnTo>
                  <a:pt x="2736932" y="900565"/>
                </a:lnTo>
                <a:lnTo>
                  <a:pt x="2740372" y="927229"/>
                </a:lnTo>
                <a:lnTo>
                  <a:pt x="2741233" y="954754"/>
                </a:lnTo>
                <a:lnTo>
                  <a:pt x="2738652" y="983998"/>
                </a:lnTo>
                <a:lnTo>
                  <a:pt x="2735211" y="1013242"/>
                </a:lnTo>
                <a:lnTo>
                  <a:pt x="2730911" y="1042487"/>
                </a:lnTo>
                <a:lnTo>
                  <a:pt x="2727470" y="1071732"/>
                </a:lnTo>
                <a:lnTo>
                  <a:pt x="2725751" y="1100977"/>
                </a:lnTo>
                <a:lnTo>
                  <a:pt x="2725751" y="1129361"/>
                </a:lnTo>
                <a:lnTo>
                  <a:pt x="2729191" y="1156025"/>
                </a:lnTo>
                <a:lnTo>
                  <a:pt x="2736071" y="1182689"/>
                </a:lnTo>
                <a:lnTo>
                  <a:pt x="2746393" y="1207634"/>
                </a:lnTo>
                <a:lnTo>
                  <a:pt x="2760156" y="1233438"/>
                </a:lnTo>
                <a:lnTo>
                  <a:pt x="2773917" y="1259242"/>
                </a:lnTo>
                <a:lnTo>
                  <a:pt x="2789400" y="1285046"/>
                </a:lnTo>
                <a:lnTo>
                  <a:pt x="2804021" y="1309991"/>
                </a:lnTo>
                <a:lnTo>
                  <a:pt x="2816924" y="1336654"/>
                </a:lnTo>
                <a:lnTo>
                  <a:pt x="2827245" y="1362459"/>
                </a:lnTo>
                <a:lnTo>
                  <a:pt x="2834126" y="1389123"/>
                </a:lnTo>
                <a:lnTo>
                  <a:pt x="2836707" y="1416647"/>
                </a:lnTo>
                <a:lnTo>
                  <a:pt x="2834126" y="1444171"/>
                </a:lnTo>
                <a:lnTo>
                  <a:pt x="2827245" y="1470836"/>
                </a:lnTo>
                <a:lnTo>
                  <a:pt x="2816924" y="1496640"/>
                </a:lnTo>
                <a:lnTo>
                  <a:pt x="2804021" y="1523304"/>
                </a:lnTo>
                <a:lnTo>
                  <a:pt x="2789400" y="1548248"/>
                </a:lnTo>
                <a:lnTo>
                  <a:pt x="2773917" y="1574053"/>
                </a:lnTo>
                <a:lnTo>
                  <a:pt x="2760156" y="1599857"/>
                </a:lnTo>
                <a:lnTo>
                  <a:pt x="2746393" y="1625660"/>
                </a:lnTo>
                <a:lnTo>
                  <a:pt x="2736071" y="1650605"/>
                </a:lnTo>
                <a:lnTo>
                  <a:pt x="2729191" y="1677269"/>
                </a:lnTo>
                <a:lnTo>
                  <a:pt x="2725751" y="1703933"/>
                </a:lnTo>
                <a:lnTo>
                  <a:pt x="2725751" y="1732318"/>
                </a:lnTo>
                <a:lnTo>
                  <a:pt x="2727470" y="1761563"/>
                </a:lnTo>
                <a:lnTo>
                  <a:pt x="2730911" y="1790807"/>
                </a:lnTo>
                <a:lnTo>
                  <a:pt x="2735211" y="1820052"/>
                </a:lnTo>
                <a:lnTo>
                  <a:pt x="2738652" y="1849297"/>
                </a:lnTo>
                <a:lnTo>
                  <a:pt x="2741233" y="1878541"/>
                </a:lnTo>
                <a:lnTo>
                  <a:pt x="2740372" y="1906066"/>
                </a:lnTo>
                <a:lnTo>
                  <a:pt x="2736932" y="1932731"/>
                </a:lnTo>
                <a:lnTo>
                  <a:pt x="2729191" y="1958534"/>
                </a:lnTo>
                <a:lnTo>
                  <a:pt x="2718009" y="1980037"/>
                </a:lnTo>
                <a:lnTo>
                  <a:pt x="2703387" y="2000681"/>
                </a:lnTo>
                <a:lnTo>
                  <a:pt x="2686183" y="2018744"/>
                </a:lnTo>
                <a:lnTo>
                  <a:pt x="2666401" y="2036806"/>
                </a:lnTo>
                <a:lnTo>
                  <a:pt x="2645758" y="2053150"/>
                </a:lnTo>
                <a:lnTo>
                  <a:pt x="2624255" y="2069492"/>
                </a:lnTo>
                <a:lnTo>
                  <a:pt x="2601892" y="2085835"/>
                </a:lnTo>
                <a:lnTo>
                  <a:pt x="2581248" y="2102177"/>
                </a:lnTo>
                <a:lnTo>
                  <a:pt x="2561465" y="2119379"/>
                </a:lnTo>
                <a:lnTo>
                  <a:pt x="2544263" y="2139163"/>
                </a:lnTo>
                <a:lnTo>
                  <a:pt x="2528781" y="2158086"/>
                </a:lnTo>
                <a:lnTo>
                  <a:pt x="2516738" y="2179589"/>
                </a:lnTo>
                <a:lnTo>
                  <a:pt x="2506417" y="2202813"/>
                </a:lnTo>
                <a:lnTo>
                  <a:pt x="2497816" y="2227757"/>
                </a:lnTo>
                <a:lnTo>
                  <a:pt x="2490075" y="2253562"/>
                </a:lnTo>
                <a:lnTo>
                  <a:pt x="2483194" y="2279366"/>
                </a:lnTo>
                <a:lnTo>
                  <a:pt x="2476312" y="2306030"/>
                </a:lnTo>
                <a:lnTo>
                  <a:pt x="2468571" y="2330974"/>
                </a:lnTo>
                <a:lnTo>
                  <a:pt x="2459970" y="2355917"/>
                </a:lnTo>
                <a:lnTo>
                  <a:pt x="2449649" y="2379141"/>
                </a:lnTo>
                <a:lnTo>
                  <a:pt x="2436746" y="2399785"/>
                </a:lnTo>
                <a:lnTo>
                  <a:pt x="2421265" y="2418708"/>
                </a:lnTo>
                <a:lnTo>
                  <a:pt x="2402342" y="2434190"/>
                </a:lnTo>
                <a:lnTo>
                  <a:pt x="2381698" y="2447092"/>
                </a:lnTo>
                <a:lnTo>
                  <a:pt x="2358474" y="2457414"/>
                </a:lnTo>
                <a:lnTo>
                  <a:pt x="2333531" y="2466015"/>
                </a:lnTo>
                <a:lnTo>
                  <a:pt x="2308587" y="2473756"/>
                </a:lnTo>
                <a:lnTo>
                  <a:pt x="2281923" y="2480638"/>
                </a:lnTo>
                <a:lnTo>
                  <a:pt x="2256119" y="2487519"/>
                </a:lnTo>
                <a:lnTo>
                  <a:pt x="2230316" y="2495260"/>
                </a:lnTo>
                <a:lnTo>
                  <a:pt x="2205372" y="2503862"/>
                </a:lnTo>
                <a:lnTo>
                  <a:pt x="2182149" y="2514184"/>
                </a:lnTo>
                <a:lnTo>
                  <a:pt x="2160646" y="2526225"/>
                </a:lnTo>
                <a:lnTo>
                  <a:pt x="2141723" y="2541707"/>
                </a:lnTo>
                <a:lnTo>
                  <a:pt x="2121940" y="2558911"/>
                </a:lnTo>
                <a:lnTo>
                  <a:pt x="2104736" y="2578694"/>
                </a:lnTo>
                <a:lnTo>
                  <a:pt x="2088394" y="2599337"/>
                </a:lnTo>
                <a:lnTo>
                  <a:pt x="2072052" y="2620840"/>
                </a:lnTo>
                <a:lnTo>
                  <a:pt x="2055710" y="2642344"/>
                </a:lnTo>
                <a:lnTo>
                  <a:pt x="2039367" y="2662987"/>
                </a:lnTo>
                <a:lnTo>
                  <a:pt x="2021304" y="2682770"/>
                </a:lnTo>
                <a:lnTo>
                  <a:pt x="2003241" y="2699973"/>
                </a:lnTo>
                <a:lnTo>
                  <a:pt x="1982599" y="2714595"/>
                </a:lnTo>
                <a:lnTo>
                  <a:pt x="1961095" y="2725777"/>
                </a:lnTo>
                <a:lnTo>
                  <a:pt x="1935291" y="2733518"/>
                </a:lnTo>
                <a:lnTo>
                  <a:pt x="1908627" y="2736959"/>
                </a:lnTo>
                <a:lnTo>
                  <a:pt x="1881104" y="2737819"/>
                </a:lnTo>
                <a:lnTo>
                  <a:pt x="1851859" y="2735238"/>
                </a:lnTo>
                <a:lnTo>
                  <a:pt x="1822615" y="2731799"/>
                </a:lnTo>
                <a:lnTo>
                  <a:pt x="1793370" y="2727497"/>
                </a:lnTo>
                <a:lnTo>
                  <a:pt x="1764126" y="2724057"/>
                </a:lnTo>
                <a:lnTo>
                  <a:pt x="1734881" y="2722336"/>
                </a:lnTo>
                <a:lnTo>
                  <a:pt x="1706497" y="2722336"/>
                </a:lnTo>
                <a:lnTo>
                  <a:pt x="1679833" y="2725777"/>
                </a:lnTo>
                <a:lnTo>
                  <a:pt x="1652309" y="2732658"/>
                </a:lnTo>
                <a:lnTo>
                  <a:pt x="1627365" y="2742980"/>
                </a:lnTo>
                <a:lnTo>
                  <a:pt x="1601561" y="2756742"/>
                </a:lnTo>
                <a:lnTo>
                  <a:pt x="1575758" y="2770505"/>
                </a:lnTo>
                <a:lnTo>
                  <a:pt x="1549954" y="2785987"/>
                </a:lnTo>
                <a:lnTo>
                  <a:pt x="1525009" y="2800609"/>
                </a:lnTo>
                <a:lnTo>
                  <a:pt x="1498346" y="2813511"/>
                </a:lnTo>
                <a:lnTo>
                  <a:pt x="1472542" y="2823833"/>
                </a:lnTo>
                <a:lnTo>
                  <a:pt x="1445877" y="2830714"/>
                </a:lnTo>
                <a:lnTo>
                  <a:pt x="1418354" y="2833294"/>
                </a:lnTo>
                <a:lnTo>
                  <a:pt x="1390830" y="2830714"/>
                </a:lnTo>
                <a:lnTo>
                  <a:pt x="1364166" y="2823833"/>
                </a:lnTo>
                <a:lnTo>
                  <a:pt x="1338362" y="2813511"/>
                </a:lnTo>
                <a:lnTo>
                  <a:pt x="1311698" y="2800609"/>
                </a:lnTo>
                <a:lnTo>
                  <a:pt x="1286754" y="2785987"/>
                </a:lnTo>
                <a:lnTo>
                  <a:pt x="1260950" y="2770505"/>
                </a:lnTo>
                <a:lnTo>
                  <a:pt x="1235146" y="2756742"/>
                </a:lnTo>
                <a:lnTo>
                  <a:pt x="1209343" y="2742980"/>
                </a:lnTo>
                <a:lnTo>
                  <a:pt x="1183539" y="2732658"/>
                </a:lnTo>
                <a:lnTo>
                  <a:pt x="1156875" y="2725777"/>
                </a:lnTo>
                <a:lnTo>
                  <a:pt x="1130211" y="2722336"/>
                </a:lnTo>
                <a:lnTo>
                  <a:pt x="1101826" y="2722336"/>
                </a:lnTo>
                <a:lnTo>
                  <a:pt x="1072582" y="2724057"/>
                </a:lnTo>
                <a:lnTo>
                  <a:pt x="1043338" y="2727497"/>
                </a:lnTo>
                <a:lnTo>
                  <a:pt x="1014093" y="2731799"/>
                </a:lnTo>
                <a:lnTo>
                  <a:pt x="984848" y="2735238"/>
                </a:lnTo>
                <a:lnTo>
                  <a:pt x="955604" y="2737819"/>
                </a:lnTo>
                <a:lnTo>
                  <a:pt x="928081" y="2736959"/>
                </a:lnTo>
                <a:lnTo>
                  <a:pt x="901416" y="2733518"/>
                </a:lnTo>
                <a:lnTo>
                  <a:pt x="875612" y="2725777"/>
                </a:lnTo>
                <a:lnTo>
                  <a:pt x="854109" y="2714595"/>
                </a:lnTo>
                <a:lnTo>
                  <a:pt x="833465" y="2699973"/>
                </a:lnTo>
                <a:lnTo>
                  <a:pt x="815403" y="2682770"/>
                </a:lnTo>
                <a:lnTo>
                  <a:pt x="797340" y="2662987"/>
                </a:lnTo>
                <a:lnTo>
                  <a:pt x="780998" y="2642344"/>
                </a:lnTo>
                <a:lnTo>
                  <a:pt x="764655" y="2620840"/>
                </a:lnTo>
                <a:lnTo>
                  <a:pt x="748313" y="2599337"/>
                </a:lnTo>
                <a:lnTo>
                  <a:pt x="731971" y="2578694"/>
                </a:lnTo>
                <a:lnTo>
                  <a:pt x="714768" y="2558911"/>
                </a:lnTo>
                <a:lnTo>
                  <a:pt x="694985" y="2541707"/>
                </a:lnTo>
                <a:lnTo>
                  <a:pt x="676062" y="2526225"/>
                </a:lnTo>
                <a:lnTo>
                  <a:pt x="654559" y="2514184"/>
                </a:lnTo>
                <a:lnTo>
                  <a:pt x="631335" y="2503862"/>
                </a:lnTo>
                <a:lnTo>
                  <a:pt x="606392" y="2495260"/>
                </a:lnTo>
                <a:lnTo>
                  <a:pt x="580587" y="2487519"/>
                </a:lnTo>
                <a:lnTo>
                  <a:pt x="554784" y="2480638"/>
                </a:lnTo>
                <a:lnTo>
                  <a:pt x="528120" y="2473756"/>
                </a:lnTo>
                <a:lnTo>
                  <a:pt x="503176" y="2466015"/>
                </a:lnTo>
                <a:lnTo>
                  <a:pt x="478232" y="2457414"/>
                </a:lnTo>
                <a:lnTo>
                  <a:pt x="455009" y="2447092"/>
                </a:lnTo>
                <a:lnTo>
                  <a:pt x="434366" y="2434190"/>
                </a:lnTo>
                <a:lnTo>
                  <a:pt x="415442" y="2418708"/>
                </a:lnTo>
                <a:lnTo>
                  <a:pt x="399961" y="2399785"/>
                </a:lnTo>
                <a:lnTo>
                  <a:pt x="387059" y="2379141"/>
                </a:lnTo>
                <a:lnTo>
                  <a:pt x="376737" y="2355917"/>
                </a:lnTo>
                <a:lnTo>
                  <a:pt x="368136" y="2330974"/>
                </a:lnTo>
                <a:lnTo>
                  <a:pt x="360395" y="2306030"/>
                </a:lnTo>
                <a:lnTo>
                  <a:pt x="353514" y="2279366"/>
                </a:lnTo>
                <a:lnTo>
                  <a:pt x="346633" y="2253562"/>
                </a:lnTo>
                <a:lnTo>
                  <a:pt x="338891" y="2227757"/>
                </a:lnTo>
                <a:lnTo>
                  <a:pt x="330290" y="2202813"/>
                </a:lnTo>
                <a:lnTo>
                  <a:pt x="319968" y="2179589"/>
                </a:lnTo>
                <a:lnTo>
                  <a:pt x="307927" y="2158086"/>
                </a:lnTo>
                <a:lnTo>
                  <a:pt x="292445" y="2139163"/>
                </a:lnTo>
                <a:lnTo>
                  <a:pt x="275242" y="2119379"/>
                </a:lnTo>
                <a:lnTo>
                  <a:pt x="255459" y="2102177"/>
                </a:lnTo>
                <a:lnTo>
                  <a:pt x="233955" y="2085835"/>
                </a:lnTo>
                <a:lnTo>
                  <a:pt x="212452" y="2069492"/>
                </a:lnTo>
                <a:lnTo>
                  <a:pt x="190950" y="2053150"/>
                </a:lnTo>
                <a:lnTo>
                  <a:pt x="170306" y="2036806"/>
                </a:lnTo>
                <a:lnTo>
                  <a:pt x="150523" y="2018744"/>
                </a:lnTo>
                <a:lnTo>
                  <a:pt x="133321" y="2000681"/>
                </a:lnTo>
                <a:lnTo>
                  <a:pt x="118699" y="1980037"/>
                </a:lnTo>
                <a:lnTo>
                  <a:pt x="107517" y="1958534"/>
                </a:lnTo>
                <a:lnTo>
                  <a:pt x="99776" y="1932731"/>
                </a:lnTo>
                <a:lnTo>
                  <a:pt x="96335" y="1906066"/>
                </a:lnTo>
                <a:lnTo>
                  <a:pt x="95474" y="1878541"/>
                </a:lnTo>
                <a:lnTo>
                  <a:pt x="98055" y="1849297"/>
                </a:lnTo>
                <a:lnTo>
                  <a:pt x="101496" y="1820052"/>
                </a:lnTo>
                <a:lnTo>
                  <a:pt x="105796" y="1790807"/>
                </a:lnTo>
                <a:lnTo>
                  <a:pt x="109237" y="1761563"/>
                </a:lnTo>
                <a:lnTo>
                  <a:pt x="110958" y="1732318"/>
                </a:lnTo>
                <a:lnTo>
                  <a:pt x="110958" y="1703933"/>
                </a:lnTo>
                <a:lnTo>
                  <a:pt x="107517" y="1677269"/>
                </a:lnTo>
                <a:lnTo>
                  <a:pt x="100636" y="1650605"/>
                </a:lnTo>
                <a:lnTo>
                  <a:pt x="90314" y="1625660"/>
                </a:lnTo>
                <a:lnTo>
                  <a:pt x="77412" y="1599857"/>
                </a:lnTo>
                <a:lnTo>
                  <a:pt x="62790" y="1574053"/>
                </a:lnTo>
                <a:lnTo>
                  <a:pt x="47308" y="1548248"/>
                </a:lnTo>
                <a:lnTo>
                  <a:pt x="32686" y="1523304"/>
                </a:lnTo>
                <a:lnTo>
                  <a:pt x="19783" y="1496640"/>
                </a:lnTo>
                <a:lnTo>
                  <a:pt x="9462" y="1470836"/>
                </a:lnTo>
                <a:lnTo>
                  <a:pt x="2581" y="1444171"/>
                </a:lnTo>
                <a:lnTo>
                  <a:pt x="0" y="1416647"/>
                </a:lnTo>
                <a:lnTo>
                  <a:pt x="2581" y="1389123"/>
                </a:lnTo>
                <a:lnTo>
                  <a:pt x="9462" y="1362459"/>
                </a:lnTo>
                <a:lnTo>
                  <a:pt x="19783" y="1336654"/>
                </a:lnTo>
                <a:lnTo>
                  <a:pt x="32686" y="1309991"/>
                </a:lnTo>
                <a:lnTo>
                  <a:pt x="47308" y="1285046"/>
                </a:lnTo>
                <a:lnTo>
                  <a:pt x="62790" y="1259242"/>
                </a:lnTo>
                <a:lnTo>
                  <a:pt x="77412" y="1233438"/>
                </a:lnTo>
                <a:lnTo>
                  <a:pt x="90314" y="1207634"/>
                </a:lnTo>
                <a:lnTo>
                  <a:pt x="100636" y="1182689"/>
                </a:lnTo>
                <a:lnTo>
                  <a:pt x="107517" y="1156025"/>
                </a:lnTo>
                <a:lnTo>
                  <a:pt x="110958" y="1129361"/>
                </a:lnTo>
                <a:lnTo>
                  <a:pt x="110958" y="1100977"/>
                </a:lnTo>
                <a:lnTo>
                  <a:pt x="109237" y="1071732"/>
                </a:lnTo>
                <a:lnTo>
                  <a:pt x="105796" y="1042487"/>
                </a:lnTo>
                <a:lnTo>
                  <a:pt x="101496" y="1013242"/>
                </a:lnTo>
                <a:lnTo>
                  <a:pt x="98055" y="983998"/>
                </a:lnTo>
                <a:lnTo>
                  <a:pt x="95474" y="954754"/>
                </a:lnTo>
                <a:lnTo>
                  <a:pt x="96335" y="927229"/>
                </a:lnTo>
                <a:lnTo>
                  <a:pt x="99776" y="900565"/>
                </a:lnTo>
                <a:lnTo>
                  <a:pt x="107517" y="874760"/>
                </a:lnTo>
                <a:lnTo>
                  <a:pt x="118699" y="853257"/>
                </a:lnTo>
                <a:lnTo>
                  <a:pt x="133321" y="832614"/>
                </a:lnTo>
                <a:lnTo>
                  <a:pt x="150523" y="814551"/>
                </a:lnTo>
                <a:lnTo>
                  <a:pt x="170306" y="796488"/>
                </a:lnTo>
                <a:lnTo>
                  <a:pt x="190950" y="780145"/>
                </a:lnTo>
                <a:lnTo>
                  <a:pt x="212452" y="763802"/>
                </a:lnTo>
                <a:lnTo>
                  <a:pt x="233955" y="747460"/>
                </a:lnTo>
                <a:lnTo>
                  <a:pt x="255459" y="731117"/>
                </a:lnTo>
                <a:lnTo>
                  <a:pt x="275242" y="713915"/>
                </a:lnTo>
                <a:lnTo>
                  <a:pt x="292445" y="694132"/>
                </a:lnTo>
                <a:lnTo>
                  <a:pt x="307927" y="675208"/>
                </a:lnTo>
                <a:lnTo>
                  <a:pt x="319968" y="653705"/>
                </a:lnTo>
                <a:lnTo>
                  <a:pt x="330290" y="630482"/>
                </a:lnTo>
                <a:lnTo>
                  <a:pt x="338891" y="605537"/>
                </a:lnTo>
                <a:lnTo>
                  <a:pt x="346633" y="579732"/>
                </a:lnTo>
                <a:lnTo>
                  <a:pt x="353514" y="553929"/>
                </a:lnTo>
                <a:lnTo>
                  <a:pt x="360395" y="527264"/>
                </a:lnTo>
                <a:lnTo>
                  <a:pt x="368136" y="502321"/>
                </a:lnTo>
                <a:lnTo>
                  <a:pt x="376737" y="477376"/>
                </a:lnTo>
                <a:lnTo>
                  <a:pt x="387059" y="454153"/>
                </a:lnTo>
                <a:lnTo>
                  <a:pt x="399961" y="433510"/>
                </a:lnTo>
                <a:lnTo>
                  <a:pt x="415442" y="414587"/>
                </a:lnTo>
                <a:lnTo>
                  <a:pt x="434366" y="399104"/>
                </a:lnTo>
                <a:lnTo>
                  <a:pt x="455009" y="386202"/>
                </a:lnTo>
                <a:lnTo>
                  <a:pt x="478232" y="375880"/>
                </a:lnTo>
                <a:lnTo>
                  <a:pt x="503176" y="367279"/>
                </a:lnTo>
                <a:lnTo>
                  <a:pt x="528120" y="359538"/>
                </a:lnTo>
                <a:lnTo>
                  <a:pt x="554784" y="352656"/>
                </a:lnTo>
                <a:lnTo>
                  <a:pt x="580587" y="345775"/>
                </a:lnTo>
                <a:lnTo>
                  <a:pt x="606392" y="338034"/>
                </a:lnTo>
                <a:lnTo>
                  <a:pt x="631335" y="329433"/>
                </a:lnTo>
                <a:lnTo>
                  <a:pt x="654559" y="319111"/>
                </a:lnTo>
                <a:lnTo>
                  <a:pt x="676062" y="307070"/>
                </a:lnTo>
                <a:lnTo>
                  <a:pt x="694985" y="291587"/>
                </a:lnTo>
                <a:lnTo>
                  <a:pt x="714768" y="274384"/>
                </a:lnTo>
                <a:lnTo>
                  <a:pt x="731971" y="254601"/>
                </a:lnTo>
                <a:lnTo>
                  <a:pt x="748313" y="233957"/>
                </a:lnTo>
                <a:lnTo>
                  <a:pt x="764655" y="212454"/>
                </a:lnTo>
                <a:lnTo>
                  <a:pt x="780998" y="190950"/>
                </a:lnTo>
                <a:lnTo>
                  <a:pt x="797340" y="170307"/>
                </a:lnTo>
                <a:lnTo>
                  <a:pt x="815403" y="150524"/>
                </a:lnTo>
                <a:lnTo>
                  <a:pt x="833465" y="133322"/>
                </a:lnTo>
                <a:lnTo>
                  <a:pt x="854109" y="118699"/>
                </a:lnTo>
                <a:lnTo>
                  <a:pt x="875612" y="107517"/>
                </a:lnTo>
                <a:lnTo>
                  <a:pt x="901416" y="99776"/>
                </a:lnTo>
                <a:lnTo>
                  <a:pt x="928081" y="96335"/>
                </a:lnTo>
                <a:lnTo>
                  <a:pt x="955604" y="95475"/>
                </a:lnTo>
                <a:lnTo>
                  <a:pt x="984848" y="98056"/>
                </a:lnTo>
                <a:lnTo>
                  <a:pt x="1014093" y="101497"/>
                </a:lnTo>
                <a:lnTo>
                  <a:pt x="1043338" y="105797"/>
                </a:lnTo>
                <a:lnTo>
                  <a:pt x="1072582" y="109238"/>
                </a:lnTo>
                <a:lnTo>
                  <a:pt x="1101826" y="110958"/>
                </a:lnTo>
                <a:lnTo>
                  <a:pt x="1130211" y="110958"/>
                </a:lnTo>
                <a:lnTo>
                  <a:pt x="1156875" y="107517"/>
                </a:lnTo>
                <a:lnTo>
                  <a:pt x="1183539" y="100636"/>
                </a:lnTo>
                <a:lnTo>
                  <a:pt x="1209343" y="90315"/>
                </a:lnTo>
                <a:lnTo>
                  <a:pt x="1235146" y="76552"/>
                </a:lnTo>
                <a:lnTo>
                  <a:pt x="1260950" y="62790"/>
                </a:lnTo>
                <a:lnTo>
                  <a:pt x="1286754" y="47308"/>
                </a:lnTo>
                <a:lnTo>
                  <a:pt x="1311698" y="32685"/>
                </a:lnTo>
                <a:lnTo>
                  <a:pt x="1338362" y="19783"/>
                </a:lnTo>
                <a:lnTo>
                  <a:pt x="1364166" y="9461"/>
                </a:lnTo>
                <a:lnTo>
                  <a:pt x="1390830" y="258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222" name="Immagine 7" descr=""/>
          <p:cNvPicPr/>
          <p:nvPr/>
        </p:nvPicPr>
        <p:blipFill>
          <a:blip r:embed="rId2"/>
          <a:stretch/>
        </p:blipFill>
        <p:spPr>
          <a:xfrm>
            <a:off x="6873840" y="3289320"/>
            <a:ext cx="788040" cy="1904400"/>
          </a:xfrm>
          <a:prstGeom prst="rect">
            <a:avLst/>
          </a:prstGeom>
          <a:ln>
            <a:noFill/>
          </a:ln>
        </p:spPr>
      </p:pic>
      <p:sp>
        <p:nvSpPr>
          <p:cNvPr id="223" name="CustomShape 9"/>
          <p:cNvSpPr/>
          <p:nvPr/>
        </p:nvSpPr>
        <p:spPr>
          <a:xfrm>
            <a:off x="7936920" y="0"/>
            <a:ext cx="4254120" cy="3750120"/>
          </a:xfrm>
          <a:custGeom>
            <a:avLst/>
            <a:gdLst/>
            <a:ahLst/>
            <a:rect l="l" t="t" r="r" b="b"/>
            <a:pathLst>
              <a:path w="4255008" h="3750846">
                <a:moveTo>
                  <a:pt x="439240" y="0"/>
                </a:moveTo>
                <a:lnTo>
                  <a:pt x="4255008" y="0"/>
                </a:lnTo>
                <a:lnTo>
                  <a:pt x="4255008" y="3063810"/>
                </a:lnTo>
                <a:lnTo>
                  <a:pt x="4223768" y="3077695"/>
                </a:lnTo>
                <a:lnTo>
                  <a:pt x="4179098" y="3093099"/>
                </a:lnTo>
                <a:lnTo>
                  <a:pt x="4134427" y="3106962"/>
                </a:lnTo>
                <a:lnTo>
                  <a:pt x="4086674" y="3119286"/>
                </a:lnTo>
                <a:lnTo>
                  <a:pt x="4040462" y="3131609"/>
                </a:lnTo>
                <a:lnTo>
                  <a:pt x="3994250" y="3145473"/>
                </a:lnTo>
                <a:lnTo>
                  <a:pt x="3949580" y="3160876"/>
                </a:lnTo>
                <a:lnTo>
                  <a:pt x="3907988" y="3179362"/>
                </a:lnTo>
                <a:lnTo>
                  <a:pt x="3869480" y="3200926"/>
                </a:lnTo>
                <a:lnTo>
                  <a:pt x="3835590" y="3228653"/>
                </a:lnTo>
                <a:lnTo>
                  <a:pt x="3800161" y="3259462"/>
                </a:lnTo>
                <a:lnTo>
                  <a:pt x="3769352" y="3294890"/>
                </a:lnTo>
                <a:lnTo>
                  <a:pt x="3740085" y="3331860"/>
                </a:lnTo>
                <a:lnTo>
                  <a:pt x="3710817" y="3370369"/>
                </a:lnTo>
                <a:lnTo>
                  <a:pt x="3681550" y="3408879"/>
                </a:lnTo>
                <a:lnTo>
                  <a:pt x="3652283" y="3445849"/>
                </a:lnTo>
                <a:lnTo>
                  <a:pt x="3619934" y="3481278"/>
                </a:lnTo>
                <a:lnTo>
                  <a:pt x="3587585" y="3512085"/>
                </a:lnTo>
                <a:lnTo>
                  <a:pt x="3550617" y="3538272"/>
                </a:lnTo>
                <a:lnTo>
                  <a:pt x="3512107" y="3558298"/>
                </a:lnTo>
                <a:lnTo>
                  <a:pt x="3465894" y="3572162"/>
                </a:lnTo>
                <a:lnTo>
                  <a:pt x="3418141" y="3578323"/>
                </a:lnTo>
                <a:lnTo>
                  <a:pt x="3368850" y="3579863"/>
                </a:lnTo>
                <a:lnTo>
                  <a:pt x="3316475" y="3575242"/>
                </a:lnTo>
                <a:lnTo>
                  <a:pt x="3264102" y="3569081"/>
                </a:lnTo>
                <a:lnTo>
                  <a:pt x="3211728" y="3561378"/>
                </a:lnTo>
                <a:lnTo>
                  <a:pt x="3159355" y="3555218"/>
                </a:lnTo>
                <a:lnTo>
                  <a:pt x="3106981" y="3552136"/>
                </a:lnTo>
                <a:lnTo>
                  <a:pt x="3056148" y="3552136"/>
                </a:lnTo>
                <a:lnTo>
                  <a:pt x="3008397" y="3558298"/>
                </a:lnTo>
                <a:lnTo>
                  <a:pt x="2959104" y="3570622"/>
                </a:lnTo>
                <a:lnTo>
                  <a:pt x="2914432" y="3589105"/>
                </a:lnTo>
                <a:lnTo>
                  <a:pt x="2868220" y="3613752"/>
                </a:lnTo>
                <a:lnTo>
                  <a:pt x="2822009" y="3638399"/>
                </a:lnTo>
                <a:lnTo>
                  <a:pt x="2775796" y="3666125"/>
                </a:lnTo>
                <a:lnTo>
                  <a:pt x="2731124" y="3692312"/>
                </a:lnTo>
                <a:lnTo>
                  <a:pt x="2683373" y="3715417"/>
                </a:lnTo>
                <a:lnTo>
                  <a:pt x="2637160" y="3733903"/>
                </a:lnTo>
                <a:lnTo>
                  <a:pt x="2589408" y="3746226"/>
                </a:lnTo>
                <a:lnTo>
                  <a:pt x="2540116" y="3750846"/>
                </a:lnTo>
                <a:lnTo>
                  <a:pt x="2490824" y="3746226"/>
                </a:lnTo>
                <a:lnTo>
                  <a:pt x="2443071" y="3733903"/>
                </a:lnTo>
                <a:lnTo>
                  <a:pt x="2396860" y="3715417"/>
                </a:lnTo>
                <a:lnTo>
                  <a:pt x="2349108" y="3692312"/>
                </a:lnTo>
                <a:lnTo>
                  <a:pt x="2304434" y="3666125"/>
                </a:lnTo>
                <a:lnTo>
                  <a:pt x="2258223" y="3638399"/>
                </a:lnTo>
                <a:lnTo>
                  <a:pt x="2212010" y="3613752"/>
                </a:lnTo>
                <a:lnTo>
                  <a:pt x="2165800" y="3589105"/>
                </a:lnTo>
                <a:lnTo>
                  <a:pt x="2119589" y="3570622"/>
                </a:lnTo>
                <a:lnTo>
                  <a:pt x="2071836" y="3558298"/>
                </a:lnTo>
                <a:lnTo>
                  <a:pt x="2024083" y="3552136"/>
                </a:lnTo>
                <a:lnTo>
                  <a:pt x="1973249" y="3552136"/>
                </a:lnTo>
                <a:lnTo>
                  <a:pt x="1920876" y="3555218"/>
                </a:lnTo>
                <a:lnTo>
                  <a:pt x="1868503" y="3561378"/>
                </a:lnTo>
                <a:lnTo>
                  <a:pt x="1816128" y="3569081"/>
                </a:lnTo>
                <a:lnTo>
                  <a:pt x="1763754" y="3575242"/>
                </a:lnTo>
                <a:lnTo>
                  <a:pt x="1711381" y="3579863"/>
                </a:lnTo>
                <a:lnTo>
                  <a:pt x="1662090" y="3578323"/>
                </a:lnTo>
                <a:lnTo>
                  <a:pt x="1614338" y="3572162"/>
                </a:lnTo>
                <a:lnTo>
                  <a:pt x="1568125" y="3558298"/>
                </a:lnTo>
                <a:lnTo>
                  <a:pt x="1529616" y="3538272"/>
                </a:lnTo>
                <a:lnTo>
                  <a:pt x="1492645" y="3512085"/>
                </a:lnTo>
                <a:lnTo>
                  <a:pt x="1460298" y="3481278"/>
                </a:lnTo>
                <a:lnTo>
                  <a:pt x="1427948" y="3445849"/>
                </a:lnTo>
                <a:lnTo>
                  <a:pt x="1398681" y="3408879"/>
                </a:lnTo>
                <a:lnTo>
                  <a:pt x="1369414" y="3370369"/>
                </a:lnTo>
                <a:lnTo>
                  <a:pt x="1340147" y="3331860"/>
                </a:lnTo>
                <a:lnTo>
                  <a:pt x="1310879" y="3294890"/>
                </a:lnTo>
                <a:lnTo>
                  <a:pt x="1280071" y="3259462"/>
                </a:lnTo>
                <a:lnTo>
                  <a:pt x="1244641" y="3228653"/>
                </a:lnTo>
                <a:lnTo>
                  <a:pt x="1210752" y="3200926"/>
                </a:lnTo>
                <a:lnTo>
                  <a:pt x="1172242" y="3179362"/>
                </a:lnTo>
                <a:lnTo>
                  <a:pt x="1130652" y="3160876"/>
                </a:lnTo>
                <a:lnTo>
                  <a:pt x="1085981" y="3145473"/>
                </a:lnTo>
                <a:lnTo>
                  <a:pt x="1039768" y="3131609"/>
                </a:lnTo>
                <a:lnTo>
                  <a:pt x="993558" y="3119286"/>
                </a:lnTo>
                <a:lnTo>
                  <a:pt x="945805" y="3106962"/>
                </a:lnTo>
                <a:lnTo>
                  <a:pt x="901134" y="3093099"/>
                </a:lnTo>
                <a:lnTo>
                  <a:pt x="856461" y="3077695"/>
                </a:lnTo>
                <a:lnTo>
                  <a:pt x="814872" y="3059209"/>
                </a:lnTo>
                <a:lnTo>
                  <a:pt x="777901" y="3036103"/>
                </a:lnTo>
                <a:lnTo>
                  <a:pt x="744012" y="3008376"/>
                </a:lnTo>
                <a:lnTo>
                  <a:pt x="716286" y="2974489"/>
                </a:lnTo>
                <a:lnTo>
                  <a:pt x="693181" y="2937519"/>
                </a:lnTo>
                <a:lnTo>
                  <a:pt x="674695" y="2895927"/>
                </a:lnTo>
                <a:lnTo>
                  <a:pt x="659292" y="2851257"/>
                </a:lnTo>
                <a:lnTo>
                  <a:pt x="645428" y="2806586"/>
                </a:lnTo>
                <a:lnTo>
                  <a:pt x="633104" y="2758833"/>
                </a:lnTo>
                <a:lnTo>
                  <a:pt x="620780" y="2712622"/>
                </a:lnTo>
                <a:lnTo>
                  <a:pt x="606917" y="2666410"/>
                </a:lnTo>
                <a:lnTo>
                  <a:pt x="591513" y="2621737"/>
                </a:lnTo>
                <a:lnTo>
                  <a:pt x="573028" y="2580146"/>
                </a:lnTo>
                <a:lnTo>
                  <a:pt x="551462" y="2541637"/>
                </a:lnTo>
                <a:lnTo>
                  <a:pt x="523737" y="2507748"/>
                </a:lnTo>
                <a:lnTo>
                  <a:pt x="492928" y="2472319"/>
                </a:lnTo>
                <a:lnTo>
                  <a:pt x="457499" y="2441511"/>
                </a:lnTo>
                <a:lnTo>
                  <a:pt x="418988" y="2412245"/>
                </a:lnTo>
                <a:lnTo>
                  <a:pt x="380479" y="2382977"/>
                </a:lnTo>
                <a:lnTo>
                  <a:pt x="341969" y="2353710"/>
                </a:lnTo>
                <a:lnTo>
                  <a:pt x="304999" y="2324441"/>
                </a:lnTo>
                <a:lnTo>
                  <a:pt x="269570" y="2292094"/>
                </a:lnTo>
                <a:lnTo>
                  <a:pt x="238762" y="2259746"/>
                </a:lnTo>
                <a:lnTo>
                  <a:pt x="212576" y="2222776"/>
                </a:lnTo>
                <a:lnTo>
                  <a:pt x="192552" y="2184267"/>
                </a:lnTo>
                <a:lnTo>
                  <a:pt x="178688" y="2138056"/>
                </a:lnTo>
                <a:lnTo>
                  <a:pt x="172526" y="2090303"/>
                </a:lnTo>
                <a:lnTo>
                  <a:pt x="170984" y="2041008"/>
                </a:lnTo>
                <a:lnTo>
                  <a:pt x="175606" y="1988636"/>
                </a:lnTo>
                <a:lnTo>
                  <a:pt x="181768" y="1936263"/>
                </a:lnTo>
                <a:lnTo>
                  <a:pt x="189469" y="1883889"/>
                </a:lnTo>
                <a:lnTo>
                  <a:pt x="195632" y="1831516"/>
                </a:lnTo>
                <a:lnTo>
                  <a:pt x="198713" y="1779143"/>
                </a:lnTo>
                <a:lnTo>
                  <a:pt x="198713" y="1728309"/>
                </a:lnTo>
                <a:lnTo>
                  <a:pt x="192552" y="1680558"/>
                </a:lnTo>
                <a:lnTo>
                  <a:pt x="180228" y="1632805"/>
                </a:lnTo>
                <a:lnTo>
                  <a:pt x="161743" y="1588133"/>
                </a:lnTo>
                <a:lnTo>
                  <a:pt x="138637" y="1541921"/>
                </a:lnTo>
                <a:lnTo>
                  <a:pt x="112449" y="1495711"/>
                </a:lnTo>
                <a:lnTo>
                  <a:pt x="84724" y="1449498"/>
                </a:lnTo>
                <a:lnTo>
                  <a:pt x="58536" y="1404826"/>
                </a:lnTo>
                <a:lnTo>
                  <a:pt x="35429" y="1357075"/>
                </a:lnTo>
                <a:lnTo>
                  <a:pt x="16946" y="1310862"/>
                </a:lnTo>
                <a:lnTo>
                  <a:pt x="4623" y="1263110"/>
                </a:lnTo>
                <a:lnTo>
                  <a:pt x="0" y="1213817"/>
                </a:lnTo>
                <a:lnTo>
                  <a:pt x="4623" y="1164526"/>
                </a:lnTo>
                <a:lnTo>
                  <a:pt x="16946" y="1116774"/>
                </a:lnTo>
                <a:lnTo>
                  <a:pt x="35429" y="1070561"/>
                </a:lnTo>
                <a:lnTo>
                  <a:pt x="58536" y="1022810"/>
                </a:lnTo>
                <a:lnTo>
                  <a:pt x="84724" y="978137"/>
                </a:lnTo>
                <a:lnTo>
                  <a:pt x="112449" y="931927"/>
                </a:lnTo>
                <a:lnTo>
                  <a:pt x="138637" y="885714"/>
                </a:lnTo>
                <a:lnTo>
                  <a:pt x="161743" y="839503"/>
                </a:lnTo>
                <a:lnTo>
                  <a:pt x="180228" y="794830"/>
                </a:lnTo>
                <a:lnTo>
                  <a:pt x="192552" y="747078"/>
                </a:lnTo>
                <a:lnTo>
                  <a:pt x="198713" y="699327"/>
                </a:lnTo>
                <a:lnTo>
                  <a:pt x="198713" y="648494"/>
                </a:lnTo>
                <a:lnTo>
                  <a:pt x="195632" y="596120"/>
                </a:lnTo>
                <a:lnTo>
                  <a:pt x="189469" y="543747"/>
                </a:lnTo>
                <a:lnTo>
                  <a:pt x="181768" y="491372"/>
                </a:lnTo>
                <a:lnTo>
                  <a:pt x="175606" y="438999"/>
                </a:lnTo>
                <a:lnTo>
                  <a:pt x="170984" y="386627"/>
                </a:lnTo>
                <a:lnTo>
                  <a:pt x="172526" y="337334"/>
                </a:lnTo>
                <a:lnTo>
                  <a:pt x="178688" y="289582"/>
                </a:lnTo>
                <a:lnTo>
                  <a:pt x="192552" y="243369"/>
                </a:lnTo>
                <a:lnTo>
                  <a:pt x="212576" y="204861"/>
                </a:lnTo>
                <a:lnTo>
                  <a:pt x="238762" y="167891"/>
                </a:lnTo>
                <a:lnTo>
                  <a:pt x="269570" y="135542"/>
                </a:lnTo>
                <a:lnTo>
                  <a:pt x="304999" y="103195"/>
                </a:lnTo>
                <a:lnTo>
                  <a:pt x="341969" y="73925"/>
                </a:lnTo>
                <a:lnTo>
                  <a:pt x="380479" y="44658"/>
                </a:lnTo>
                <a:lnTo>
                  <a:pt x="418988" y="1539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sp>
        <p:nvSpPr>
          <p:cNvPr id="224" name="CustomShape 10"/>
          <p:cNvSpPr/>
          <p:nvPr/>
        </p:nvSpPr>
        <p:spPr>
          <a:xfrm>
            <a:off x="8025480" y="0"/>
            <a:ext cx="4165560" cy="3661560"/>
          </a:xfrm>
          <a:custGeom>
            <a:avLst/>
            <a:gdLst/>
            <a:ahLst/>
            <a:rect l="l" t="t" r="r" b="b"/>
            <a:pathLst>
              <a:path w="4166383" h="3662328">
                <a:moveTo>
                  <a:pt x="474841" y="0"/>
                </a:moveTo>
                <a:lnTo>
                  <a:pt x="4166383" y="0"/>
                </a:lnTo>
                <a:lnTo>
                  <a:pt x="4166383" y="2960939"/>
                </a:lnTo>
                <a:lnTo>
                  <a:pt x="4152224" y="2972523"/>
                </a:lnTo>
                <a:lnTo>
                  <a:pt x="4116543" y="2994823"/>
                </a:lnTo>
                <a:lnTo>
                  <a:pt x="4076403" y="3012663"/>
                </a:lnTo>
                <a:lnTo>
                  <a:pt x="4033291" y="3027530"/>
                </a:lnTo>
                <a:lnTo>
                  <a:pt x="3990179" y="3040909"/>
                </a:lnTo>
                <a:lnTo>
                  <a:pt x="3944092" y="3052803"/>
                </a:lnTo>
                <a:lnTo>
                  <a:pt x="3899491" y="3064697"/>
                </a:lnTo>
                <a:lnTo>
                  <a:pt x="3854893" y="3078077"/>
                </a:lnTo>
                <a:lnTo>
                  <a:pt x="3811781" y="3092943"/>
                </a:lnTo>
                <a:lnTo>
                  <a:pt x="3771641" y="3110783"/>
                </a:lnTo>
                <a:lnTo>
                  <a:pt x="3734475" y="3131595"/>
                </a:lnTo>
                <a:lnTo>
                  <a:pt x="3701768" y="3158355"/>
                </a:lnTo>
                <a:lnTo>
                  <a:pt x="3667575" y="3188088"/>
                </a:lnTo>
                <a:lnTo>
                  <a:pt x="3637841" y="3222281"/>
                </a:lnTo>
                <a:lnTo>
                  <a:pt x="3609595" y="3257961"/>
                </a:lnTo>
                <a:lnTo>
                  <a:pt x="3581349" y="3295126"/>
                </a:lnTo>
                <a:lnTo>
                  <a:pt x="3553102" y="3332293"/>
                </a:lnTo>
                <a:lnTo>
                  <a:pt x="3524856" y="3367972"/>
                </a:lnTo>
                <a:lnTo>
                  <a:pt x="3493636" y="3402165"/>
                </a:lnTo>
                <a:lnTo>
                  <a:pt x="3462416" y="3431897"/>
                </a:lnTo>
                <a:lnTo>
                  <a:pt x="3426738" y="3457171"/>
                </a:lnTo>
                <a:lnTo>
                  <a:pt x="3389571" y="3476498"/>
                </a:lnTo>
                <a:lnTo>
                  <a:pt x="3344970" y="3489878"/>
                </a:lnTo>
                <a:lnTo>
                  <a:pt x="3298883" y="3495825"/>
                </a:lnTo>
                <a:lnTo>
                  <a:pt x="3251312" y="3497311"/>
                </a:lnTo>
                <a:lnTo>
                  <a:pt x="3200765" y="3492850"/>
                </a:lnTo>
                <a:lnTo>
                  <a:pt x="3150219" y="3486905"/>
                </a:lnTo>
                <a:lnTo>
                  <a:pt x="3099672" y="3479470"/>
                </a:lnTo>
                <a:lnTo>
                  <a:pt x="3049127" y="3473525"/>
                </a:lnTo>
                <a:lnTo>
                  <a:pt x="2998579" y="3470551"/>
                </a:lnTo>
                <a:lnTo>
                  <a:pt x="2949520" y="3470551"/>
                </a:lnTo>
                <a:lnTo>
                  <a:pt x="2903435" y="3476498"/>
                </a:lnTo>
                <a:lnTo>
                  <a:pt x="2855862" y="3488392"/>
                </a:lnTo>
                <a:lnTo>
                  <a:pt x="2812749" y="3506230"/>
                </a:lnTo>
                <a:lnTo>
                  <a:pt x="2768149" y="3530017"/>
                </a:lnTo>
                <a:lnTo>
                  <a:pt x="2723551" y="3553804"/>
                </a:lnTo>
                <a:lnTo>
                  <a:pt x="2678950" y="3580563"/>
                </a:lnTo>
                <a:lnTo>
                  <a:pt x="2635836" y="3605836"/>
                </a:lnTo>
                <a:lnTo>
                  <a:pt x="2589751" y="3628136"/>
                </a:lnTo>
                <a:lnTo>
                  <a:pt x="2545151" y="3645976"/>
                </a:lnTo>
                <a:lnTo>
                  <a:pt x="2499064" y="3657869"/>
                </a:lnTo>
                <a:lnTo>
                  <a:pt x="2451493" y="3662328"/>
                </a:lnTo>
                <a:lnTo>
                  <a:pt x="2403920" y="3657869"/>
                </a:lnTo>
                <a:lnTo>
                  <a:pt x="2357833" y="3645976"/>
                </a:lnTo>
                <a:lnTo>
                  <a:pt x="2313235" y="3628136"/>
                </a:lnTo>
                <a:lnTo>
                  <a:pt x="2267148" y="3605836"/>
                </a:lnTo>
                <a:lnTo>
                  <a:pt x="2224034" y="3580563"/>
                </a:lnTo>
                <a:lnTo>
                  <a:pt x="2179435" y="3553804"/>
                </a:lnTo>
                <a:lnTo>
                  <a:pt x="2134835" y="3530017"/>
                </a:lnTo>
                <a:lnTo>
                  <a:pt x="2090236" y="3506230"/>
                </a:lnTo>
                <a:lnTo>
                  <a:pt x="2045637" y="3488392"/>
                </a:lnTo>
                <a:lnTo>
                  <a:pt x="1999551" y="3476498"/>
                </a:lnTo>
                <a:lnTo>
                  <a:pt x="1953464" y="3470551"/>
                </a:lnTo>
                <a:lnTo>
                  <a:pt x="1904403" y="3470551"/>
                </a:lnTo>
                <a:lnTo>
                  <a:pt x="1853857" y="3473525"/>
                </a:lnTo>
                <a:lnTo>
                  <a:pt x="1803312" y="3479470"/>
                </a:lnTo>
                <a:lnTo>
                  <a:pt x="1752765" y="3486905"/>
                </a:lnTo>
                <a:lnTo>
                  <a:pt x="1702217" y="3492850"/>
                </a:lnTo>
                <a:lnTo>
                  <a:pt x="1651672" y="3497311"/>
                </a:lnTo>
                <a:lnTo>
                  <a:pt x="1604101" y="3495825"/>
                </a:lnTo>
                <a:lnTo>
                  <a:pt x="1558015" y="3489878"/>
                </a:lnTo>
                <a:lnTo>
                  <a:pt x="1513414" y="3476498"/>
                </a:lnTo>
                <a:lnTo>
                  <a:pt x="1476248" y="3457171"/>
                </a:lnTo>
                <a:lnTo>
                  <a:pt x="1440567" y="3431897"/>
                </a:lnTo>
                <a:lnTo>
                  <a:pt x="1409349" y="3402165"/>
                </a:lnTo>
                <a:lnTo>
                  <a:pt x="1378128" y="3367972"/>
                </a:lnTo>
                <a:lnTo>
                  <a:pt x="1349882" y="3332293"/>
                </a:lnTo>
                <a:lnTo>
                  <a:pt x="1321636" y="3295126"/>
                </a:lnTo>
                <a:lnTo>
                  <a:pt x="1293389" y="3257961"/>
                </a:lnTo>
                <a:lnTo>
                  <a:pt x="1265143" y="3222281"/>
                </a:lnTo>
                <a:lnTo>
                  <a:pt x="1235409" y="3188088"/>
                </a:lnTo>
                <a:lnTo>
                  <a:pt x="1201216" y="3158355"/>
                </a:lnTo>
                <a:lnTo>
                  <a:pt x="1168509" y="3131595"/>
                </a:lnTo>
                <a:lnTo>
                  <a:pt x="1131343" y="3110783"/>
                </a:lnTo>
                <a:lnTo>
                  <a:pt x="1091204" y="3092943"/>
                </a:lnTo>
                <a:lnTo>
                  <a:pt x="1048091" y="3078077"/>
                </a:lnTo>
                <a:lnTo>
                  <a:pt x="1003491" y="3064697"/>
                </a:lnTo>
                <a:lnTo>
                  <a:pt x="958893" y="3052803"/>
                </a:lnTo>
                <a:lnTo>
                  <a:pt x="912806" y="3040909"/>
                </a:lnTo>
                <a:lnTo>
                  <a:pt x="869693" y="3027530"/>
                </a:lnTo>
                <a:lnTo>
                  <a:pt x="826579" y="3012663"/>
                </a:lnTo>
                <a:lnTo>
                  <a:pt x="786441" y="2994823"/>
                </a:lnTo>
                <a:lnTo>
                  <a:pt x="750760" y="2972523"/>
                </a:lnTo>
                <a:lnTo>
                  <a:pt x="718053" y="2945763"/>
                </a:lnTo>
                <a:lnTo>
                  <a:pt x="691295" y="2913058"/>
                </a:lnTo>
                <a:lnTo>
                  <a:pt x="668996" y="2877378"/>
                </a:lnTo>
                <a:lnTo>
                  <a:pt x="651155" y="2837238"/>
                </a:lnTo>
                <a:lnTo>
                  <a:pt x="636289" y="2794126"/>
                </a:lnTo>
                <a:lnTo>
                  <a:pt x="622909" y="2751014"/>
                </a:lnTo>
                <a:lnTo>
                  <a:pt x="611016" y="2704927"/>
                </a:lnTo>
                <a:lnTo>
                  <a:pt x="599122" y="2660328"/>
                </a:lnTo>
                <a:lnTo>
                  <a:pt x="585742" y="2615729"/>
                </a:lnTo>
                <a:lnTo>
                  <a:pt x="570876" y="2572614"/>
                </a:lnTo>
                <a:lnTo>
                  <a:pt x="553035" y="2532474"/>
                </a:lnTo>
                <a:lnTo>
                  <a:pt x="532222" y="2495309"/>
                </a:lnTo>
                <a:lnTo>
                  <a:pt x="505464" y="2462603"/>
                </a:lnTo>
                <a:lnTo>
                  <a:pt x="475730" y="2428409"/>
                </a:lnTo>
                <a:lnTo>
                  <a:pt x="441537" y="2398677"/>
                </a:lnTo>
                <a:lnTo>
                  <a:pt x="404369" y="2370431"/>
                </a:lnTo>
                <a:lnTo>
                  <a:pt x="367204" y="2342185"/>
                </a:lnTo>
                <a:lnTo>
                  <a:pt x="330038" y="2313939"/>
                </a:lnTo>
                <a:lnTo>
                  <a:pt x="294358" y="2285691"/>
                </a:lnTo>
                <a:lnTo>
                  <a:pt x="260165" y="2254473"/>
                </a:lnTo>
                <a:lnTo>
                  <a:pt x="230432" y="2223253"/>
                </a:lnTo>
                <a:lnTo>
                  <a:pt x="205160" y="2187573"/>
                </a:lnTo>
                <a:lnTo>
                  <a:pt x="185834" y="2150408"/>
                </a:lnTo>
                <a:lnTo>
                  <a:pt x="172453" y="2105809"/>
                </a:lnTo>
                <a:lnTo>
                  <a:pt x="166507" y="2059722"/>
                </a:lnTo>
                <a:lnTo>
                  <a:pt x="165019" y="2012148"/>
                </a:lnTo>
                <a:lnTo>
                  <a:pt x="169479" y="1961602"/>
                </a:lnTo>
                <a:lnTo>
                  <a:pt x="175426" y="1911057"/>
                </a:lnTo>
                <a:lnTo>
                  <a:pt x="182859" y="1860510"/>
                </a:lnTo>
                <a:lnTo>
                  <a:pt x="188806" y="1809964"/>
                </a:lnTo>
                <a:lnTo>
                  <a:pt x="191780" y="1759419"/>
                </a:lnTo>
                <a:lnTo>
                  <a:pt x="191780" y="1710358"/>
                </a:lnTo>
                <a:lnTo>
                  <a:pt x="185834" y="1664274"/>
                </a:lnTo>
                <a:lnTo>
                  <a:pt x="173940" y="1618187"/>
                </a:lnTo>
                <a:lnTo>
                  <a:pt x="156100" y="1575073"/>
                </a:lnTo>
                <a:lnTo>
                  <a:pt x="133800" y="1530474"/>
                </a:lnTo>
                <a:lnTo>
                  <a:pt x="108526" y="1485876"/>
                </a:lnTo>
                <a:lnTo>
                  <a:pt x="81768" y="1441276"/>
                </a:lnTo>
                <a:lnTo>
                  <a:pt x="56494" y="1398162"/>
                </a:lnTo>
                <a:lnTo>
                  <a:pt x="34193" y="1352077"/>
                </a:lnTo>
                <a:lnTo>
                  <a:pt x="16355" y="1307477"/>
                </a:lnTo>
                <a:lnTo>
                  <a:pt x="4461" y="1261390"/>
                </a:lnTo>
                <a:lnTo>
                  <a:pt x="0" y="1213817"/>
                </a:lnTo>
                <a:lnTo>
                  <a:pt x="4461" y="1166246"/>
                </a:lnTo>
                <a:lnTo>
                  <a:pt x="16355" y="1120160"/>
                </a:lnTo>
                <a:lnTo>
                  <a:pt x="34193" y="1075560"/>
                </a:lnTo>
                <a:lnTo>
                  <a:pt x="56494" y="1029475"/>
                </a:lnTo>
                <a:lnTo>
                  <a:pt x="81768" y="986360"/>
                </a:lnTo>
                <a:lnTo>
                  <a:pt x="108526" y="941762"/>
                </a:lnTo>
                <a:lnTo>
                  <a:pt x="133800" y="897162"/>
                </a:lnTo>
                <a:lnTo>
                  <a:pt x="156100" y="852563"/>
                </a:lnTo>
                <a:lnTo>
                  <a:pt x="173940" y="809449"/>
                </a:lnTo>
                <a:lnTo>
                  <a:pt x="185834" y="763363"/>
                </a:lnTo>
                <a:lnTo>
                  <a:pt x="191780" y="717278"/>
                </a:lnTo>
                <a:lnTo>
                  <a:pt x="191780" y="668219"/>
                </a:lnTo>
                <a:lnTo>
                  <a:pt x="188806" y="617672"/>
                </a:lnTo>
                <a:lnTo>
                  <a:pt x="182859" y="567126"/>
                </a:lnTo>
                <a:lnTo>
                  <a:pt x="175426" y="516579"/>
                </a:lnTo>
                <a:lnTo>
                  <a:pt x="169479" y="466034"/>
                </a:lnTo>
                <a:lnTo>
                  <a:pt x="165019" y="415488"/>
                </a:lnTo>
                <a:lnTo>
                  <a:pt x="166507" y="367916"/>
                </a:lnTo>
                <a:lnTo>
                  <a:pt x="172453" y="321830"/>
                </a:lnTo>
                <a:lnTo>
                  <a:pt x="185834" y="277229"/>
                </a:lnTo>
                <a:lnTo>
                  <a:pt x="205160" y="240064"/>
                </a:lnTo>
                <a:lnTo>
                  <a:pt x="230432" y="204384"/>
                </a:lnTo>
                <a:lnTo>
                  <a:pt x="260165" y="173164"/>
                </a:lnTo>
                <a:lnTo>
                  <a:pt x="294358" y="141946"/>
                </a:lnTo>
                <a:lnTo>
                  <a:pt x="330038" y="113697"/>
                </a:lnTo>
                <a:lnTo>
                  <a:pt x="367204" y="85451"/>
                </a:lnTo>
                <a:lnTo>
                  <a:pt x="404369" y="57205"/>
                </a:lnTo>
                <a:lnTo>
                  <a:pt x="441537" y="2895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225" name="Immagine 5" descr="Immagine che contiene bambola, giocattolo, stanza, disegnando&#10;&#10;Descrizione generata automaticamente"/>
          <p:cNvPicPr/>
          <p:nvPr/>
        </p:nvPicPr>
        <p:blipFill>
          <a:blip r:embed="rId3"/>
          <a:stretch/>
        </p:blipFill>
        <p:spPr>
          <a:xfrm>
            <a:off x="8760240" y="692640"/>
            <a:ext cx="2896920" cy="1737720"/>
          </a:xfrm>
          <a:prstGeom prst="rect">
            <a:avLst/>
          </a:prstGeom>
          <a:ln>
            <a:noFill/>
          </a:ln>
        </p:spPr>
      </p:pic>
      <p:sp>
        <p:nvSpPr>
          <p:cNvPr id="226" name="CustomShape 11"/>
          <p:cNvSpPr/>
          <p:nvPr/>
        </p:nvSpPr>
        <p:spPr>
          <a:xfrm>
            <a:off x="8817480" y="3936960"/>
            <a:ext cx="3373560" cy="2920320"/>
          </a:xfrm>
          <a:custGeom>
            <a:avLst/>
            <a:gdLst/>
            <a:ahLst/>
            <a:rect l="l" t="t" r="r" b="b"/>
            <a:pathLst>
              <a:path w="3374366" h="2920866">
                <a:moveTo>
                  <a:pt x="1989664" y="0"/>
                </a:moveTo>
                <a:lnTo>
                  <a:pt x="2028274" y="3619"/>
                </a:lnTo>
                <a:lnTo>
                  <a:pt x="2065678" y="13272"/>
                </a:lnTo>
                <a:lnTo>
                  <a:pt x="2101877" y="27751"/>
                </a:lnTo>
                <a:lnTo>
                  <a:pt x="2139280" y="45850"/>
                </a:lnTo>
                <a:lnTo>
                  <a:pt x="2174272" y="66362"/>
                </a:lnTo>
                <a:lnTo>
                  <a:pt x="2210470" y="88081"/>
                </a:lnTo>
                <a:lnTo>
                  <a:pt x="2246667" y="107386"/>
                </a:lnTo>
                <a:lnTo>
                  <a:pt x="2282864" y="126692"/>
                </a:lnTo>
                <a:lnTo>
                  <a:pt x="2317856" y="141170"/>
                </a:lnTo>
                <a:lnTo>
                  <a:pt x="2356466" y="150823"/>
                </a:lnTo>
                <a:lnTo>
                  <a:pt x="2393870" y="155650"/>
                </a:lnTo>
                <a:lnTo>
                  <a:pt x="2433687" y="155650"/>
                </a:lnTo>
                <a:lnTo>
                  <a:pt x="2474712" y="153237"/>
                </a:lnTo>
                <a:lnTo>
                  <a:pt x="2515735" y="148410"/>
                </a:lnTo>
                <a:lnTo>
                  <a:pt x="2556760" y="142378"/>
                </a:lnTo>
                <a:lnTo>
                  <a:pt x="2597783" y="137551"/>
                </a:lnTo>
                <a:lnTo>
                  <a:pt x="2638808" y="133931"/>
                </a:lnTo>
                <a:lnTo>
                  <a:pt x="2677418" y="135137"/>
                </a:lnTo>
                <a:lnTo>
                  <a:pt x="2714822" y="139964"/>
                </a:lnTo>
                <a:lnTo>
                  <a:pt x="2751021" y="150823"/>
                </a:lnTo>
                <a:lnTo>
                  <a:pt x="2781186" y="166509"/>
                </a:lnTo>
                <a:lnTo>
                  <a:pt x="2810143" y="187021"/>
                </a:lnTo>
                <a:lnTo>
                  <a:pt x="2835482" y="211152"/>
                </a:lnTo>
                <a:lnTo>
                  <a:pt x="2860820" y="238903"/>
                </a:lnTo>
                <a:lnTo>
                  <a:pt x="2883745" y="267862"/>
                </a:lnTo>
                <a:lnTo>
                  <a:pt x="2906670" y="298027"/>
                </a:lnTo>
                <a:lnTo>
                  <a:pt x="2929596" y="328191"/>
                </a:lnTo>
                <a:lnTo>
                  <a:pt x="2952520" y="357149"/>
                </a:lnTo>
                <a:lnTo>
                  <a:pt x="2976653" y="384900"/>
                </a:lnTo>
                <a:lnTo>
                  <a:pt x="3004404" y="409033"/>
                </a:lnTo>
                <a:lnTo>
                  <a:pt x="3030950" y="430752"/>
                </a:lnTo>
                <a:lnTo>
                  <a:pt x="3061114" y="447642"/>
                </a:lnTo>
                <a:lnTo>
                  <a:pt x="3093692" y="462122"/>
                </a:lnTo>
                <a:lnTo>
                  <a:pt x="3128682" y="474187"/>
                </a:lnTo>
                <a:lnTo>
                  <a:pt x="3164879" y="485046"/>
                </a:lnTo>
                <a:lnTo>
                  <a:pt x="3201078" y="494700"/>
                </a:lnTo>
                <a:lnTo>
                  <a:pt x="3238482" y="504352"/>
                </a:lnTo>
                <a:lnTo>
                  <a:pt x="3273472" y="515212"/>
                </a:lnTo>
                <a:lnTo>
                  <a:pt x="3308463" y="527277"/>
                </a:lnTo>
                <a:lnTo>
                  <a:pt x="3341042" y="541757"/>
                </a:lnTo>
                <a:lnTo>
                  <a:pt x="3370000" y="559856"/>
                </a:lnTo>
                <a:lnTo>
                  <a:pt x="3374366" y="563428"/>
                </a:lnTo>
                <a:lnTo>
                  <a:pt x="3374366" y="2920866"/>
                </a:lnTo>
                <a:lnTo>
                  <a:pt x="321479" y="2920866"/>
                </a:lnTo>
                <a:lnTo>
                  <a:pt x="298028" y="2903043"/>
                </a:lnTo>
                <a:lnTo>
                  <a:pt x="267863" y="2880118"/>
                </a:lnTo>
                <a:lnTo>
                  <a:pt x="238904" y="2857192"/>
                </a:lnTo>
                <a:lnTo>
                  <a:pt x="211153" y="2831854"/>
                </a:lnTo>
                <a:lnTo>
                  <a:pt x="187021" y="2806516"/>
                </a:lnTo>
                <a:lnTo>
                  <a:pt x="166510" y="2777557"/>
                </a:lnTo>
                <a:lnTo>
                  <a:pt x="150825" y="2747394"/>
                </a:lnTo>
                <a:lnTo>
                  <a:pt x="139965" y="2711197"/>
                </a:lnTo>
                <a:lnTo>
                  <a:pt x="135139" y="2673792"/>
                </a:lnTo>
                <a:lnTo>
                  <a:pt x="133931" y="2635180"/>
                </a:lnTo>
                <a:lnTo>
                  <a:pt x="137551" y="2594157"/>
                </a:lnTo>
                <a:lnTo>
                  <a:pt x="142378" y="2553133"/>
                </a:lnTo>
                <a:lnTo>
                  <a:pt x="148410" y="2512109"/>
                </a:lnTo>
                <a:lnTo>
                  <a:pt x="153237" y="2471085"/>
                </a:lnTo>
                <a:lnTo>
                  <a:pt x="155651" y="2430062"/>
                </a:lnTo>
                <a:lnTo>
                  <a:pt x="155651" y="2390243"/>
                </a:lnTo>
                <a:lnTo>
                  <a:pt x="150825" y="2352841"/>
                </a:lnTo>
                <a:lnTo>
                  <a:pt x="141171" y="2315436"/>
                </a:lnTo>
                <a:lnTo>
                  <a:pt x="126692" y="2280444"/>
                </a:lnTo>
                <a:lnTo>
                  <a:pt x="108594" y="2244247"/>
                </a:lnTo>
                <a:lnTo>
                  <a:pt x="88081" y="2208051"/>
                </a:lnTo>
                <a:lnTo>
                  <a:pt x="66363" y="2171852"/>
                </a:lnTo>
                <a:lnTo>
                  <a:pt x="45851" y="2136860"/>
                </a:lnTo>
                <a:lnTo>
                  <a:pt x="27751" y="2099458"/>
                </a:lnTo>
                <a:lnTo>
                  <a:pt x="13273" y="2063259"/>
                </a:lnTo>
                <a:lnTo>
                  <a:pt x="3621" y="2025855"/>
                </a:lnTo>
                <a:lnTo>
                  <a:pt x="0" y="1987244"/>
                </a:lnTo>
                <a:lnTo>
                  <a:pt x="3621" y="1948634"/>
                </a:lnTo>
                <a:lnTo>
                  <a:pt x="13273" y="1911231"/>
                </a:lnTo>
                <a:lnTo>
                  <a:pt x="27751" y="1875032"/>
                </a:lnTo>
                <a:lnTo>
                  <a:pt x="45851" y="1837629"/>
                </a:lnTo>
                <a:lnTo>
                  <a:pt x="66363" y="1802637"/>
                </a:lnTo>
                <a:lnTo>
                  <a:pt x="88081" y="1766441"/>
                </a:lnTo>
                <a:lnTo>
                  <a:pt x="108594" y="1730242"/>
                </a:lnTo>
                <a:lnTo>
                  <a:pt x="126692" y="1694045"/>
                </a:lnTo>
                <a:lnTo>
                  <a:pt x="141171" y="1659053"/>
                </a:lnTo>
                <a:lnTo>
                  <a:pt x="150825" y="1621649"/>
                </a:lnTo>
                <a:lnTo>
                  <a:pt x="155651" y="1584246"/>
                </a:lnTo>
                <a:lnTo>
                  <a:pt x="155651" y="1544429"/>
                </a:lnTo>
                <a:lnTo>
                  <a:pt x="153237" y="1503404"/>
                </a:lnTo>
                <a:lnTo>
                  <a:pt x="148410" y="1462381"/>
                </a:lnTo>
                <a:lnTo>
                  <a:pt x="142378" y="1421356"/>
                </a:lnTo>
                <a:lnTo>
                  <a:pt x="137551" y="1380333"/>
                </a:lnTo>
                <a:lnTo>
                  <a:pt x="133931" y="1339309"/>
                </a:lnTo>
                <a:lnTo>
                  <a:pt x="135139" y="1300699"/>
                </a:lnTo>
                <a:lnTo>
                  <a:pt x="139965" y="1263295"/>
                </a:lnTo>
                <a:lnTo>
                  <a:pt x="150825" y="1227096"/>
                </a:lnTo>
                <a:lnTo>
                  <a:pt x="166510" y="1196933"/>
                </a:lnTo>
                <a:lnTo>
                  <a:pt x="187021" y="1167974"/>
                </a:lnTo>
                <a:lnTo>
                  <a:pt x="211153" y="1142636"/>
                </a:lnTo>
                <a:lnTo>
                  <a:pt x="238904" y="1117298"/>
                </a:lnTo>
                <a:lnTo>
                  <a:pt x="267863" y="1094371"/>
                </a:lnTo>
                <a:lnTo>
                  <a:pt x="298028" y="1071447"/>
                </a:lnTo>
                <a:lnTo>
                  <a:pt x="328191" y="1048522"/>
                </a:lnTo>
                <a:lnTo>
                  <a:pt x="358357" y="1025597"/>
                </a:lnTo>
                <a:lnTo>
                  <a:pt x="386108" y="1001466"/>
                </a:lnTo>
                <a:lnTo>
                  <a:pt x="410242" y="973715"/>
                </a:lnTo>
                <a:lnTo>
                  <a:pt x="431958" y="947169"/>
                </a:lnTo>
                <a:lnTo>
                  <a:pt x="448850" y="917005"/>
                </a:lnTo>
                <a:lnTo>
                  <a:pt x="463330" y="884427"/>
                </a:lnTo>
                <a:lnTo>
                  <a:pt x="475396" y="849436"/>
                </a:lnTo>
                <a:lnTo>
                  <a:pt x="486255" y="813237"/>
                </a:lnTo>
                <a:lnTo>
                  <a:pt x="495909" y="777040"/>
                </a:lnTo>
                <a:lnTo>
                  <a:pt x="505561" y="739636"/>
                </a:lnTo>
                <a:lnTo>
                  <a:pt x="516421" y="704646"/>
                </a:lnTo>
                <a:lnTo>
                  <a:pt x="528486" y="669654"/>
                </a:lnTo>
                <a:lnTo>
                  <a:pt x="542966" y="637077"/>
                </a:lnTo>
                <a:lnTo>
                  <a:pt x="561064" y="608119"/>
                </a:lnTo>
                <a:lnTo>
                  <a:pt x="582782" y="581574"/>
                </a:lnTo>
                <a:lnTo>
                  <a:pt x="609327" y="559856"/>
                </a:lnTo>
                <a:lnTo>
                  <a:pt x="638286" y="541757"/>
                </a:lnTo>
                <a:lnTo>
                  <a:pt x="670863" y="527277"/>
                </a:lnTo>
                <a:lnTo>
                  <a:pt x="705855" y="515212"/>
                </a:lnTo>
                <a:lnTo>
                  <a:pt x="740846" y="504352"/>
                </a:lnTo>
                <a:lnTo>
                  <a:pt x="778250" y="494700"/>
                </a:lnTo>
                <a:lnTo>
                  <a:pt x="814447" y="485046"/>
                </a:lnTo>
                <a:lnTo>
                  <a:pt x="850645" y="474187"/>
                </a:lnTo>
                <a:lnTo>
                  <a:pt x="885636" y="462122"/>
                </a:lnTo>
                <a:lnTo>
                  <a:pt x="918213" y="447642"/>
                </a:lnTo>
                <a:lnTo>
                  <a:pt x="948378" y="430752"/>
                </a:lnTo>
                <a:lnTo>
                  <a:pt x="974923" y="409033"/>
                </a:lnTo>
                <a:lnTo>
                  <a:pt x="1002675" y="384900"/>
                </a:lnTo>
                <a:lnTo>
                  <a:pt x="1026807" y="357149"/>
                </a:lnTo>
                <a:lnTo>
                  <a:pt x="1049732" y="328191"/>
                </a:lnTo>
                <a:lnTo>
                  <a:pt x="1072657" y="298027"/>
                </a:lnTo>
                <a:lnTo>
                  <a:pt x="1095582" y="267862"/>
                </a:lnTo>
                <a:lnTo>
                  <a:pt x="1118507" y="238903"/>
                </a:lnTo>
                <a:lnTo>
                  <a:pt x="1143846" y="211152"/>
                </a:lnTo>
                <a:lnTo>
                  <a:pt x="1169184" y="187021"/>
                </a:lnTo>
                <a:lnTo>
                  <a:pt x="1198142" y="166509"/>
                </a:lnTo>
                <a:lnTo>
                  <a:pt x="1228307" y="150823"/>
                </a:lnTo>
                <a:lnTo>
                  <a:pt x="1264505" y="139964"/>
                </a:lnTo>
                <a:lnTo>
                  <a:pt x="1301909" y="135137"/>
                </a:lnTo>
                <a:lnTo>
                  <a:pt x="1340519" y="133931"/>
                </a:lnTo>
                <a:lnTo>
                  <a:pt x="1381542" y="137551"/>
                </a:lnTo>
                <a:lnTo>
                  <a:pt x="1422567" y="142378"/>
                </a:lnTo>
                <a:lnTo>
                  <a:pt x="1463592" y="148410"/>
                </a:lnTo>
                <a:lnTo>
                  <a:pt x="1504615" y="153237"/>
                </a:lnTo>
                <a:lnTo>
                  <a:pt x="1545639" y="155650"/>
                </a:lnTo>
                <a:lnTo>
                  <a:pt x="1585457" y="155650"/>
                </a:lnTo>
                <a:lnTo>
                  <a:pt x="1622862" y="150823"/>
                </a:lnTo>
                <a:lnTo>
                  <a:pt x="1660266" y="141170"/>
                </a:lnTo>
                <a:lnTo>
                  <a:pt x="1696464" y="126692"/>
                </a:lnTo>
                <a:lnTo>
                  <a:pt x="1732660" y="107386"/>
                </a:lnTo>
                <a:lnTo>
                  <a:pt x="1768858" y="88081"/>
                </a:lnTo>
                <a:lnTo>
                  <a:pt x="1805055" y="66362"/>
                </a:lnTo>
                <a:lnTo>
                  <a:pt x="1840048" y="45850"/>
                </a:lnTo>
                <a:lnTo>
                  <a:pt x="1877452" y="27751"/>
                </a:lnTo>
                <a:lnTo>
                  <a:pt x="1913649" y="13272"/>
                </a:lnTo>
                <a:lnTo>
                  <a:pt x="1951053" y="36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p:style>
      </p:sp>
      <p:sp>
        <p:nvSpPr>
          <p:cNvPr id="227" name="CustomShape 12"/>
          <p:cNvSpPr/>
          <p:nvPr/>
        </p:nvSpPr>
        <p:spPr>
          <a:xfrm>
            <a:off x="8914680" y="4033800"/>
            <a:ext cx="3276720" cy="2823480"/>
          </a:xfrm>
          <a:custGeom>
            <a:avLst/>
            <a:gdLst/>
            <a:ahLst/>
            <a:rect l="l" t="t" r="r" b="b"/>
            <a:pathLst>
              <a:path w="3277404" h="2824020">
                <a:moveTo>
                  <a:pt x="1892703" y="0"/>
                </a:moveTo>
                <a:lnTo>
                  <a:pt x="1929431" y="3443"/>
                </a:lnTo>
                <a:lnTo>
                  <a:pt x="1965012" y="12625"/>
                </a:lnTo>
                <a:lnTo>
                  <a:pt x="1999447" y="26399"/>
                </a:lnTo>
                <a:lnTo>
                  <a:pt x="2035027" y="43615"/>
                </a:lnTo>
                <a:lnTo>
                  <a:pt x="2068314" y="63128"/>
                </a:lnTo>
                <a:lnTo>
                  <a:pt x="2102748" y="83788"/>
                </a:lnTo>
                <a:lnTo>
                  <a:pt x="2137181" y="102152"/>
                </a:lnTo>
                <a:lnTo>
                  <a:pt x="2171614" y="120518"/>
                </a:lnTo>
                <a:lnTo>
                  <a:pt x="2204900" y="134290"/>
                </a:lnTo>
                <a:lnTo>
                  <a:pt x="2241630" y="143473"/>
                </a:lnTo>
                <a:lnTo>
                  <a:pt x="2277210" y="148064"/>
                </a:lnTo>
                <a:lnTo>
                  <a:pt x="2315087" y="148064"/>
                </a:lnTo>
                <a:lnTo>
                  <a:pt x="2354112" y="145769"/>
                </a:lnTo>
                <a:lnTo>
                  <a:pt x="2393137" y="141178"/>
                </a:lnTo>
                <a:lnTo>
                  <a:pt x="2432162" y="135439"/>
                </a:lnTo>
                <a:lnTo>
                  <a:pt x="2471186" y="130848"/>
                </a:lnTo>
                <a:lnTo>
                  <a:pt x="2510212" y="127404"/>
                </a:lnTo>
                <a:lnTo>
                  <a:pt x="2546940" y="128552"/>
                </a:lnTo>
                <a:lnTo>
                  <a:pt x="2582522" y="133143"/>
                </a:lnTo>
                <a:lnTo>
                  <a:pt x="2616956" y="143473"/>
                </a:lnTo>
                <a:lnTo>
                  <a:pt x="2645651" y="158394"/>
                </a:lnTo>
                <a:lnTo>
                  <a:pt x="2673197" y="177907"/>
                </a:lnTo>
                <a:lnTo>
                  <a:pt x="2697301" y="200862"/>
                </a:lnTo>
                <a:lnTo>
                  <a:pt x="2721405" y="227261"/>
                </a:lnTo>
                <a:lnTo>
                  <a:pt x="2743213" y="254808"/>
                </a:lnTo>
                <a:lnTo>
                  <a:pt x="2765020" y="283503"/>
                </a:lnTo>
                <a:lnTo>
                  <a:pt x="2786829" y="312197"/>
                </a:lnTo>
                <a:lnTo>
                  <a:pt x="2808636" y="339744"/>
                </a:lnTo>
                <a:lnTo>
                  <a:pt x="2831593" y="366142"/>
                </a:lnTo>
                <a:lnTo>
                  <a:pt x="2857992" y="389099"/>
                </a:lnTo>
                <a:lnTo>
                  <a:pt x="2883244" y="409759"/>
                </a:lnTo>
                <a:lnTo>
                  <a:pt x="2911938" y="425827"/>
                </a:lnTo>
                <a:lnTo>
                  <a:pt x="2942928" y="439601"/>
                </a:lnTo>
                <a:lnTo>
                  <a:pt x="2976213" y="451079"/>
                </a:lnTo>
                <a:lnTo>
                  <a:pt x="3010646" y="461408"/>
                </a:lnTo>
                <a:lnTo>
                  <a:pt x="3045081" y="470591"/>
                </a:lnTo>
                <a:lnTo>
                  <a:pt x="3080662" y="479774"/>
                </a:lnTo>
                <a:lnTo>
                  <a:pt x="3113948" y="490104"/>
                </a:lnTo>
                <a:lnTo>
                  <a:pt x="3147233" y="501581"/>
                </a:lnTo>
                <a:lnTo>
                  <a:pt x="3178224" y="515355"/>
                </a:lnTo>
                <a:lnTo>
                  <a:pt x="3205771" y="532572"/>
                </a:lnTo>
                <a:lnTo>
                  <a:pt x="3231023" y="553232"/>
                </a:lnTo>
                <a:lnTo>
                  <a:pt x="3251682" y="578483"/>
                </a:lnTo>
                <a:lnTo>
                  <a:pt x="3268900" y="606030"/>
                </a:lnTo>
                <a:lnTo>
                  <a:pt x="3277404" y="625165"/>
                </a:lnTo>
                <a:lnTo>
                  <a:pt x="3277404" y="2824020"/>
                </a:lnTo>
                <a:lnTo>
                  <a:pt x="362557" y="2824020"/>
                </a:lnTo>
                <a:lnTo>
                  <a:pt x="340893" y="2805182"/>
                </a:lnTo>
                <a:lnTo>
                  <a:pt x="312198" y="2783375"/>
                </a:lnTo>
                <a:lnTo>
                  <a:pt x="283504" y="2761567"/>
                </a:lnTo>
                <a:lnTo>
                  <a:pt x="254810" y="2739759"/>
                </a:lnTo>
                <a:lnTo>
                  <a:pt x="227262" y="2717951"/>
                </a:lnTo>
                <a:lnTo>
                  <a:pt x="200863" y="2693848"/>
                </a:lnTo>
                <a:lnTo>
                  <a:pt x="177907" y="2669745"/>
                </a:lnTo>
                <a:lnTo>
                  <a:pt x="158396" y="2642197"/>
                </a:lnTo>
                <a:lnTo>
                  <a:pt x="143475" y="2613503"/>
                </a:lnTo>
                <a:lnTo>
                  <a:pt x="133144" y="2579070"/>
                </a:lnTo>
                <a:lnTo>
                  <a:pt x="128553" y="2543489"/>
                </a:lnTo>
                <a:lnTo>
                  <a:pt x="127404" y="2506758"/>
                </a:lnTo>
                <a:lnTo>
                  <a:pt x="130848" y="2467734"/>
                </a:lnTo>
                <a:lnTo>
                  <a:pt x="135439" y="2428710"/>
                </a:lnTo>
                <a:lnTo>
                  <a:pt x="141178" y="2389685"/>
                </a:lnTo>
                <a:lnTo>
                  <a:pt x="145770" y="2350660"/>
                </a:lnTo>
                <a:lnTo>
                  <a:pt x="148066" y="2311636"/>
                </a:lnTo>
                <a:lnTo>
                  <a:pt x="148066" y="2273758"/>
                </a:lnTo>
                <a:lnTo>
                  <a:pt x="143475" y="2238178"/>
                </a:lnTo>
                <a:lnTo>
                  <a:pt x="134292" y="2202597"/>
                </a:lnTo>
                <a:lnTo>
                  <a:pt x="120518" y="2169310"/>
                </a:lnTo>
                <a:lnTo>
                  <a:pt x="103302" y="2134877"/>
                </a:lnTo>
                <a:lnTo>
                  <a:pt x="83788" y="2100445"/>
                </a:lnTo>
                <a:lnTo>
                  <a:pt x="63129" y="2066010"/>
                </a:lnTo>
                <a:lnTo>
                  <a:pt x="43617" y="2032724"/>
                </a:lnTo>
                <a:lnTo>
                  <a:pt x="26399" y="1997144"/>
                </a:lnTo>
                <a:lnTo>
                  <a:pt x="12627" y="1962709"/>
                </a:lnTo>
                <a:lnTo>
                  <a:pt x="3444" y="1927128"/>
                </a:lnTo>
                <a:lnTo>
                  <a:pt x="0" y="1890399"/>
                </a:lnTo>
                <a:lnTo>
                  <a:pt x="3444" y="1853671"/>
                </a:lnTo>
                <a:lnTo>
                  <a:pt x="12627" y="1818089"/>
                </a:lnTo>
                <a:lnTo>
                  <a:pt x="26399" y="1783655"/>
                </a:lnTo>
                <a:lnTo>
                  <a:pt x="43617" y="1748075"/>
                </a:lnTo>
                <a:lnTo>
                  <a:pt x="63129" y="1714788"/>
                </a:lnTo>
                <a:lnTo>
                  <a:pt x="83788" y="1680356"/>
                </a:lnTo>
                <a:lnTo>
                  <a:pt x="103302" y="1645921"/>
                </a:lnTo>
                <a:lnTo>
                  <a:pt x="120518" y="1611488"/>
                </a:lnTo>
                <a:lnTo>
                  <a:pt x="134292" y="1578202"/>
                </a:lnTo>
                <a:lnTo>
                  <a:pt x="143475" y="1542620"/>
                </a:lnTo>
                <a:lnTo>
                  <a:pt x="148066" y="1507040"/>
                </a:lnTo>
                <a:lnTo>
                  <a:pt x="148066" y="1469163"/>
                </a:lnTo>
                <a:lnTo>
                  <a:pt x="145770" y="1430138"/>
                </a:lnTo>
                <a:lnTo>
                  <a:pt x="141178" y="1391114"/>
                </a:lnTo>
                <a:lnTo>
                  <a:pt x="135439" y="1352088"/>
                </a:lnTo>
                <a:lnTo>
                  <a:pt x="130848" y="1313064"/>
                </a:lnTo>
                <a:lnTo>
                  <a:pt x="127404" y="1274040"/>
                </a:lnTo>
                <a:lnTo>
                  <a:pt x="128553" y="1237311"/>
                </a:lnTo>
                <a:lnTo>
                  <a:pt x="133144" y="1201730"/>
                </a:lnTo>
                <a:lnTo>
                  <a:pt x="143475" y="1167296"/>
                </a:lnTo>
                <a:lnTo>
                  <a:pt x="158396" y="1138602"/>
                </a:lnTo>
                <a:lnTo>
                  <a:pt x="177907" y="1111055"/>
                </a:lnTo>
                <a:lnTo>
                  <a:pt x="200863" y="1086951"/>
                </a:lnTo>
                <a:lnTo>
                  <a:pt x="227262" y="1062848"/>
                </a:lnTo>
                <a:lnTo>
                  <a:pt x="254810" y="1041039"/>
                </a:lnTo>
                <a:lnTo>
                  <a:pt x="283504" y="1019231"/>
                </a:lnTo>
                <a:lnTo>
                  <a:pt x="312198" y="997424"/>
                </a:lnTo>
                <a:lnTo>
                  <a:pt x="340893" y="975616"/>
                </a:lnTo>
                <a:lnTo>
                  <a:pt x="367292" y="952661"/>
                </a:lnTo>
                <a:lnTo>
                  <a:pt x="390249" y="926262"/>
                </a:lnTo>
                <a:lnTo>
                  <a:pt x="410908" y="901010"/>
                </a:lnTo>
                <a:lnTo>
                  <a:pt x="426977" y="872316"/>
                </a:lnTo>
                <a:lnTo>
                  <a:pt x="440751" y="841326"/>
                </a:lnTo>
                <a:lnTo>
                  <a:pt x="452229" y="808040"/>
                </a:lnTo>
                <a:lnTo>
                  <a:pt x="462559" y="773605"/>
                </a:lnTo>
                <a:lnTo>
                  <a:pt x="471742" y="739172"/>
                </a:lnTo>
                <a:lnTo>
                  <a:pt x="480924" y="703591"/>
                </a:lnTo>
                <a:lnTo>
                  <a:pt x="491254" y="670306"/>
                </a:lnTo>
                <a:lnTo>
                  <a:pt x="502732" y="637019"/>
                </a:lnTo>
                <a:lnTo>
                  <a:pt x="516506" y="606030"/>
                </a:lnTo>
                <a:lnTo>
                  <a:pt x="533722" y="578483"/>
                </a:lnTo>
                <a:lnTo>
                  <a:pt x="554381" y="553232"/>
                </a:lnTo>
                <a:lnTo>
                  <a:pt x="579633" y="532572"/>
                </a:lnTo>
                <a:lnTo>
                  <a:pt x="607181" y="515355"/>
                </a:lnTo>
                <a:lnTo>
                  <a:pt x="638170" y="501581"/>
                </a:lnTo>
                <a:lnTo>
                  <a:pt x="671457" y="490104"/>
                </a:lnTo>
                <a:lnTo>
                  <a:pt x="704742" y="479774"/>
                </a:lnTo>
                <a:lnTo>
                  <a:pt x="740324" y="470591"/>
                </a:lnTo>
                <a:lnTo>
                  <a:pt x="774756" y="461408"/>
                </a:lnTo>
                <a:lnTo>
                  <a:pt x="809191" y="451079"/>
                </a:lnTo>
                <a:lnTo>
                  <a:pt x="842476" y="439601"/>
                </a:lnTo>
                <a:lnTo>
                  <a:pt x="873466" y="425827"/>
                </a:lnTo>
                <a:lnTo>
                  <a:pt x="902161" y="409759"/>
                </a:lnTo>
                <a:lnTo>
                  <a:pt x="927412" y="389099"/>
                </a:lnTo>
                <a:lnTo>
                  <a:pt x="953812" y="366142"/>
                </a:lnTo>
                <a:lnTo>
                  <a:pt x="976768" y="339744"/>
                </a:lnTo>
                <a:lnTo>
                  <a:pt x="998576" y="312197"/>
                </a:lnTo>
                <a:lnTo>
                  <a:pt x="1020384" y="283503"/>
                </a:lnTo>
                <a:lnTo>
                  <a:pt x="1042191" y="254808"/>
                </a:lnTo>
                <a:lnTo>
                  <a:pt x="1063999" y="227261"/>
                </a:lnTo>
                <a:lnTo>
                  <a:pt x="1088104" y="200862"/>
                </a:lnTo>
                <a:lnTo>
                  <a:pt x="1112206" y="177907"/>
                </a:lnTo>
                <a:lnTo>
                  <a:pt x="1139754" y="158394"/>
                </a:lnTo>
                <a:lnTo>
                  <a:pt x="1168448" y="143473"/>
                </a:lnTo>
                <a:lnTo>
                  <a:pt x="1202883" y="133143"/>
                </a:lnTo>
                <a:lnTo>
                  <a:pt x="1238464" y="128552"/>
                </a:lnTo>
                <a:lnTo>
                  <a:pt x="1275192" y="127404"/>
                </a:lnTo>
                <a:lnTo>
                  <a:pt x="1314216" y="130848"/>
                </a:lnTo>
                <a:lnTo>
                  <a:pt x="1353242" y="135439"/>
                </a:lnTo>
                <a:lnTo>
                  <a:pt x="1392267" y="141178"/>
                </a:lnTo>
                <a:lnTo>
                  <a:pt x="1431291" y="145769"/>
                </a:lnTo>
                <a:lnTo>
                  <a:pt x="1470316" y="148064"/>
                </a:lnTo>
                <a:lnTo>
                  <a:pt x="1508194" y="148064"/>
                </a:lnTo>
                <a:lnTo>
                  <a:pt x="1543776" y="143473"/>
                </a:lnTo>
                <a:lnTo>
                  <a:pt x="1579357" y="134290"/>
                </a:lnTo>
                <a:lnTo>
                  <a:pt x="1613790" y="120518"/>
                </a:lnTo>
                <a:lnTo>
                  <a:pt x="1648223" y="102152"/>
                </a:lnTo>
                <a:lnTo>
                  <a:pt x="1682657" y="83788"/>
                </a:lnTo>
                <a:lnTo>
                  <a:pt x="1717090" y="63128"/>
                </a:lnTo>
                <a:lnTo>
                  <a:pt x="1750377" y="43615"/>
                </a:lnTo>
                <a:lnTo>
                  <a:pt x="1785959" y="26399"/>
                </a:lnTo>
                <a:lnTo>
                  <a:pt x="1820392" y="12625"/>
                </a:lnTo>
                <a:lnTo>
                  <a:pt x="1855973" y="344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p:style>
      </p:sp>
      <p:pic>
        <p:nvPicPr>
          <p:cNvPr id="228" name="Immagine 9" descr=""/>
          <p:cNvPicPr/>
          <p:nvPr/>
        </p:nvPicPr>
        <p:blipFill>
          <a:blip r:embed="rId4"/>
          <a:stretch/>
        </p:blipFill>
        <p:spPr>
          <a:xfrm>
            <a:off x="9767880" y="4799160"/>
            <a:ext cx="1949760" cy="1881360"/>
          </a:xfrm>
          <a:prstGeom prst="rect">
            <a:avLst/>
          </a:prstGeom>
          <a:ln>
            <a:noFill/>
          </a:ln>
        </p:spPr>
      </p:pic>
      <p:pic>
        <p:nvPicPr>
          <p:cNvPr id="229" name="Immagine 17" descr="logo icbrugnera"/>
          <p:cNvPicPr/>
          <p:nvPr/>
        </p:nvPicPr>
        <p:blipFill>
          <a:blip r:embed="rId5"/>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ec9"/>
        </a:solidFill>
      </p:bgPr>
    </p:bg>
    <p:spTree>
      <p:nvGrpSpPr>
        <p:cNvPr id="1" name=""/>
        <p:cNvGrpSpPr/>
        <p:nvPr/>
      </p:nvGrpSpPr>
      <p:grpSpPr>
        <a:xfrm>
          <a:off x="0" y="0"/>
          <a:ext cx="0" cy="0"/>
          <a:chOff x="0" y="0"/>
          <a:chExt cx="0" cy="0"/>
        </a:xfrm>
      </p:grpSpPr>
      <p:sp>
        <p:nvSpPr>
          <p:cNvPr id="230" name="CustomShape 1"/>
          <p:cNvSpPr/>
          <p:nvPr/>
        </p:nvSpPr>
        <p:spPr>
          <a:xfrm>
            <a:off x="839520" y="260640"/>
            <a:ext cx="10758240" cy="660240"/>
          </a:xfrm>
          <a:prstGeom prst="rect">
            <a:avLst/>
          </a:prstGeom>
          <a:noFill/>
          <a:ln>
            <a:noFill/>
          </a:ln>
        </p:spPr>
        <p:style>
          <a:lnRef idx="0"/>
          <a:fillRef idx="0"/>
          <a:effectRef idx="0"/>
          <a:fontRef idx="minor"/>
        </p:style>
        <p:txBody>
          <a:bodyPr lIns="90000" rIns="90000" tIns="45000" bIns="45000">
            <a:normAutofit fontScale="97000"/>
          </a:bodyPr>
          <a:p>
            <a:pPr>
              <a:lnSpc>
                <a:spcPct val="90000"/>
              </a:lnSpc>
            </a:pPr>
            <a:r>
              <a:rPr b="1" i="1" lang="it-IT" sz="4000" spc="197" strike="noStrike" cap="all">
                <a:solidFill>
                  <a:srgbClr val="000000"/>
                </a:solidFill>
                <a:latin typeface="Gill Sans MT"/>
                <a:ea typeface="DejaVu Sans"/>
              </a:rPr>
              <a:t>impariamo ad usare la mascherina</a:t>
            </a:r>
            <a:endParaRPr b="0" lang="it-IT" sz="4000" spc="-1" strike="noStrike">
              <a:latin typeface="Arial"/>
            </a:endParaRPr>
          </a:p>
        </p:txBody>
      </p:sp>
      <p:pic>
        <p:nvPicPr>
          <p:cNvPr id="231" name="Immagine 3" descr="Immagine che contiene screenshot&#10;&#10;Descrizione generata automaticamente"/>
          <p:cNvPicPr/>
          <p:nvPr/>
        </p:nvPicPr>
        <p:blipFill>
          <a:blip r:embed="rId1"/>
          <a:stretch/>
        </p:blipFill>
        <p:spPr>
          <a:xfrm>
            <a:off x="1065960" y="2277720"/>
            <a:ext cx="4129200" cy="2301480"/>
          </a:xfrm>
          <a:prstGeom prst="rect">
            <a:avLst/>
          </a:prstGeom>
          <a:ln>
            <a:noFill/>
          </a:ln>
        </p:spPr>
      </p:pic>
      <p:sp>
        <p:nvSpPr>
          <p:cNvPr id="232" name="CustomShape 2"/>
          <p:cNvSpPr/>
          <p:nvPr/>
        </p:nvSpPr>
        <p:spPr>
          <a:xfrm>
            <a:off x="5375880" y="1037520"/>
            <a:ext cx="6449040" cy="5711760"/>
          </a:xfrm>
          <a:prstGeom prst="rect">
            <a:avLst/>
          </a:prstGeom>
          <a:noFill/>
          <a:ln>
            <a:noFill/>
          </a:ln>
        </p:spPr>
        <p:style>
          <a:lnRef idx="0"/>
          <a:fillRef idx="0"/>
          <a:effectRef idx="0"/>
          <a:fontRef idx="minor"/>
        </p:style>
        <p:txBody>
          <a:bodyPr lIns="90000" rIns="90000" tIns="45000" bIns="45000">
            <a:normAutofit fontScale="88000"/>
          </a:bodyPr>
          <a:p>
            <a:pPr marL="2286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 </a:t>
            </a:r>
            <a:r>
              <a:rPr b="0" lang="it-IT" sz="1400" spc="-1" strike="noStrike">
                <a:solidFill>
                  <a:srgbClr val="91581f"/>
                </a:solidFill>
                <a:latin typeface="Gill Sans MT"/>
                <a:ea typeface="DejaVu Sans"/>
              </a:rPr>
              <a:t>Tieni a casa una </a:t>
            </a:r>
            <a:r>
              <a:rPr b="1" lang="it-IT" sz="1400" spc="-1" strike="noStrike">
                <a:solidFill>
                  <a:srgbClr val="91581f"/>
                </a:solidFill>
                <a:latin typeface="Gill Sans MT"/>
                <a:ea typeface="DejaVu Sans"/>
              </a:rPr>
              <a:t>scorta di mascherine</a:t>
            </a:r>
            <a:r>
              <a:rPr b="0" lang="it-IT" sz="1400" spc="-1" strike="noStrike">
                <a:solidFill>
                  <a:srgbClr val="91581f"/>
                </a:solidFill>
                <a:latin typeface="Gill Sans MT"/>
                <a:ea typeface="DejaVu Sans"/>
              </a:rPr>
              <a:t> per poterle cambiare ogni volta che sia necessario. </a:t>
            </a:r>
            <a:br/>
            <a:r>
              <a:rPr b="0" lang="it-IT" sz="1400" spc="-1" strike="noStrike">
                <a:solidFill>
                  <a:srgbClr val="91581f"/>
                </a:solidFill>
                <a:latin typeface="Gill Sans MT"/>
                <a:ea typeface="DejaVu Sans"/>
              </a:rPr>
              <a:t>Fornisci a tuo figlio una </a:t>
            </a:r>
            <a:r>
              <a:rPr b="1" lang="it-IT" sz="1400" spc="-1" strike="noStrike">
                <a:solidFill>
                  <a:srgbClr val="91581f"/>
                </a:solidFill>
                <a:latin typeface="Gill Sans MT"/>
                <a:ea typeface="DejaVu Sans"/>
              </a:rPr>
              <a:t>mascherina di ricambio nello zaino</a:t>
            </a:r>
            <a:r>
              <a:rPr b="0" lang="it-IT" sz="1400" spc="-1" strike="noStrike">
                <a:solidFill>
                  <a:srgbClr val="91581f"/>
                </a:solidFill>
                <a:latin typeface="Gill Sans MT"/>
                <a:ea typeface="DejaVu Sans"/>
              </a:rPr>
              <a:t>, chiusa in un contenitore. </a:t>
            </a:r>
            <a:endParaRPr b="0" lang="it-IT" sz="1400" spc="-1" strike="noStrike">
              <a:latin typeface="Arial"/>
            </a:endParaRPr>
          </a:p>
          <a:p>
            <a:pPr marL="2286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Se fornisci </a:t>
            </a:r>
            <a:r>
              <a:rPr b="1" lang="it-IT" sz="1400" spc="-1" strike="noStrike">
                <a:solidFill>
                  <a:srgbClr val="91581f"/>
                </a:solidFill>
                <a:latin typeface="Gill Sans MT"/>
                <a:ea typeface="DejaVu Sans"/>
              </a:rPr>
              <a:t>mascherine riutilizzabili</a:t>
            </a:r>
            <a:r>
              <a:rPr b="0" lang="it-IT" sz="1400" spc="-1" strike="noStrike">
                <a:solidFill>
                  <a:srgbClr val="91581f"/>
                </a:solidFill>
                <a:latin typeface="Gill Sans MT"/>
                <a:ea typeface="DejaVu Sans"/>
              </a:rPr>
              <a:t>, rispondenti alle indicazioni delle autorità competenti, fornisci anche un sacchetto dentro cui riporre quella usata per portarla a casa per essere lavata. Se usi mascherine di cotone riutilizzabili, esse devono: </a:t>
            </a:r>
            <a:endParaRPr b="0" lang="it-IT" sz="1400" spc="-1" strike="noStrike">
              <a:latin typeface="Arial"/>
            </a:endParaRPr>
          </a:p>
          <a:p>
            <a:pPr lvl="1" marL="6858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coprire naso e bocca e l’inizio delle guance </a:t>
            </a:r>
            <a:endParaRPr b="0" lang="it-IT" sz="1400" spc="-1" strike="noStrike">
              <a:latin typeface="Arial"/>
            </a:endParaRPr>
          </a:p>
          <a:p>
            <a:pPr lvl="1" marL="6858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essere fissate con lacci alle orecchie </a:t>
            </a:r>
            <a:endParaRPr b="0" lang="it-IT" sz="1400" spc="-1" strike="noStrike">
              <a:latin typeface="Arial"/>
            </a:endParaRPr>
          </a:p>
          <a:p>
            <a:pPr lvl="1" marL="6858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avere almeno due strati di tessuto </a:t>
            </a:r>
            <a:endParaRPr b="0" lang="it-IT" sz="1400" spc="-1" strike="noStrike">
              <a:latin typeface="Arial"/>
            </a:endParaRPr>
          </a:p>
          <a:p>
            <a:pPr lvl="1" marL="6858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consentire la respirazione </a:t>
            </a:r>
            <a:endParaRPr b="0" lang="it-IT" sz="1400" spc="-1" strike="noStrike">
              <a:latin typeface="Arial"/>
            </a:endParaRPr>
          </a:p>
          <a:p>
            <a:pPr lvl="1" marL="6858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essere lavabili con sapone a mano o in lavatrice ed essere stirate (il vapore a 90° è un ottimo disinfettante naturale e senza controindicazioni).</a:t>
            </a:r>
            <a:endParaRPr b="0" lang="it-IT" sz="1400" spc="-1" strike="noStrike">
              <a:latin typeface="Arial"/>
            </a:endParaRPr>
          </a:p>
          <a:p>
            <a:pPr marL="457200">
              <a:lnSpc>
                <a:spcPct val="100000"/>
              </a:lnSpc>
              <a:spcBef>
                <a:spcPts val="700"/>
              </a:spcBef>
            </a:pPr>
            <a:endParaRPr b="0" lang="it-IT" sz="1400" spc="-1" strike="noStrike">
              <a:latin typeface="Arial"/>
            </a:endParaRPr>
          </a:p>
          <a:p>
            <a:pPr lvl="1" marL="2286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Se fornisci a tuo figlio delle </a:t>
            </a:r>
            <a:r>
              <a:rPr b="1" lang="it-IT" sz="1400" spc="-1" strike="noStrike">
                <a:solidFill>
                  <a:srgbClr val="91581f"/>
                </a:solidFill>
                <a:latin typeface="Gill Sans MT"/>
                <a:ea typeface="DejaVu Sans"/>
              </a:rPr>
              <a:t>mascherine di stoffa</a:t>
            </a:r>
            <a:r>
              <a:rPr b="0" lang="it-IT" sz="1400" spc="-1" strike="noStrike">
                <a:solidFill>
                  <a:srgbClr val="91581f"/>
                </a:solidFill>
                <a:latin typeface="Gill Sans MT"/>
                <a:ea typeface="DejaVu Sans"/>
              </a:rPr>
              <a:t>, fai in modo che siano riconoscibili e non possano essere confuse con quelle di altri allievi.</a:t>
            </a:r>
            <a:endParaRPr b="0" lang="it-IT" sz="1400" spc="-1" strike="noStrike">
              <a:latin typeface="Arial"/>
            </a:endParaRPr>
          </a:p>
          <a:p>
            <a:pPr lvl="1" marL="2286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Allena tuo figlio a </a:t>
            </a:r>
            <a:r>
              <a:rPr b="1" lang="it-IT" sz="1400" spc="-1" strike="noStrike">
                <a:solidFill>
                  <a:srgbClr val="91581f"/>
                </a:solidFill>
                <a:latin typeface="Gill Sans MT"/>
                <a:ea typeface="DejaVu Sans"/>
              </a:rPr>
              <a:t>togliere e mettere la mascherina toccando soltanto i lacci</a:t>
            </a:r>
            <a:r>
              <a:rPr b="0" lang="it-IT" sz="1400" spc="-1" strike="noStrike">
                <a:solidFill>
                  <a:srgbClr val="91581f"/>
                </a:solidFill>
                <a:latin typeface="Gill Sans MT"/>
                <a:ea typeface="DejaVu Sans"/>
              </a:rPr>
              <a:t>.</a:t>
            </a:r>
            <a:endParaRPr b="0" lang="it-IT" sz="1400" spc="-1" strike="noStrike">
              <a:latin typeface="Arial"/>
            </a:endParaRPr>
          </a:p>
          <a:p>
            <a:pPr lvl="1" marL="228600" indent="-227880">
              <a:lnSpc>
                <a:spcPct val="100000"/>
              </a:lnSpc>
              <a:spcBef>
                <a:spcPts val="700"/>
              </a:spcBef>
              <a:buClr>
                <a:srgbClr val="4e3b30"/>
              </a:buClr>
              <a:buFont typeface="Wingdings" charset="2"/>
              <a:buChar char=""/>
            </a:pPr>
            <a:r>
              <a:rPr b="0" lang="it-IT" sz="1400" spc="-1" strike="noStrike">
                <a:solidFill>
                  <a:srgbClr val="91581f"/>
                </a:solidFill>
                <a:latin typeface="Gill Sans MT"/>
                <a:ea typeface="DejaVu Sans"/>
              </a:rPr>
              <a:t>Spiega a tuo figlio che </a:t>
            </a:r>
            <a:r>
              <a:rPr b="1" lang="it-IT" sz="1400" spc="-1" strike="noStrike">
                <a:solidFill>
                  <a:srgbClr val="91581f"/>
                </a:solidFill>
                <a:latin typeface="Gill Sans MT"/>
                <a:ea typeface="DejaVu Sans"/>
              </a:rPr>
              <a:t>a scuola potrebbe incontrare dei compagni che non possono mettere la mascherina</a:t>
            </a:r>
            <a:r>
              <a:rPr b="0" lang="it-IT" sz="1400" spc="-1" strike="noStrike">
                <a:solidFill>
                  <a:srgbClr val="91581f"/>
                </a:solidFill>
                <a:latin typeface="Gill Sans MT"/>
                <a:ea typeface="DejaVu Sans"/>
              </a:rPr>
              <a:t>. Di conseguenza lui deve mantenere la distanza di sicurezza, deve tenere la mascherina e seguire le indicazioni degli insegnanti.</a:t>
            </a:r>
            <a:endParaRPr b="0" lang="it-IT" sz="1400" spc="-1" strike="noStrike">
              <a:latin typeface="Arial"/>
            </a:endParaRPr>
          </a:p>
        </p:txBody>
      </p:sp>
      <p:pic>
        <p:nvPicPr>
          <p:cNvPr id="233" name="Immagine 4" descr="logo icbrugnera"/>
          <p:cNvPicPr/>
          <p:nvPr/>
        </p:nvPicPr>
        <p:blipFill>
          <a:blip r:embed="rId2"/>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beec9"/>
        </a:solidFill>
      </p:bgPr>
    </p:bg>
    <p:spTree>
      <p:nvGrpSpPr>
        <p:cNvPr id="1" name=""/>
        <p:cNvGrpSpPr/>
        <p:nvPr/>
      </p:nvGrpSpPr>
      <p:grpSpPr>
        <a:xfrm>
          <a:off x="0" y="0"/>
          <a:ext cx="0" cy="0"/>
          <a:chOff x="0" y="0"/>
          <a:chExt cx="0" cy="0"/>
        </a:xfrm>
      </p:grpSpPr>
      <p:sp>
        <p:nvSpPr>
          <p:cNvPr id="234" name="CustomShape 1"/>
          <p:cNvSpPr/>
          <p:nvPr/>
        </p:nvSpPr>
        <p:spPr>
          <a:xfrm>
            <a:off x="1251720" y="382320"/>
            <a:ext cx="6812640" cy="860040"/>
          </a:xfrm>
          <a:prstGeom prst="rect">
            <a:avLst/>
          </a:prstGeom>
          <a:noFill/>
          <a:ln>
            <a:noFill/>
          </a:ln>
        </p:spPr>
        <p:style>
          <a:lnRef idx="0"/>
          <a:fillRef idx="0"/>
          <a:effectRef idx="0"/>
          <a:fontRef idx="minor"/>
        </p:style>
        <p:txBody>
          <a:bodyPr lIns="90000" rIns="90000" tIns="45000" bIns="45000">
            <a:normAutofit/>
          </a:bodyPr>
          <a:p>
            <a:pPr>
              <a:lnSpc>
                <a:spcPct val="90000"/>
              </a:lnSpc>
            </a:pPr>
            <a:r>
              <a:rPr b="1" i="1" lang="it-IT" sz="4000" spc="197" strike="noStrike" cap="all">
                <a:solidFill>
                  <a:srgbClr val="000000"/>
                </a:solidFill>
                <a:latin typeface="Gill Sans MT"/>
                <a:ea typeface="DejaVu Sans"/>
              </a:rPr>
              <a:t>PER IL TRASPORTO</a:t>
            </a:r>
            <a:endParaRPr b="0" lang="it-IT" sz="4000" spc="-1" strike="noStrike">
              <a:latin typeface="Arial"/>
            </a:endParaRPr>
          </a:p>
        </p:txBody>
      </p:sp>
      <p:sp>
        <p:nvSpPr>
          <p:cNvPr id="235" name="CustomShape 2"/>
          <p:cNvSpPr/>
          <p:nvPr/>
        </p:nvSpPr>
        <p:spPr>
          <a:xfrm>
            <a:off x="1251720" y="1923120"/>
            <a:ext cx="5983560" cy="4551840"/>
          </a:xfrm>
          <a:prstGeom prst="rect">
            <a:avLst/>
          </a:prstGeom>
          <a:noFill/>
          <a:ln>
            <a:noFill/>
          </a:ln>
        </p:spPr>
        <p:style>
          <a:lnRef idx="0"/>
          <a:fillRef idx="0"/>
          <a:effectRef idx="0"/>
          <a:fontRef idx="minor"/>
        </p:style>
        <p:txBody>
          <a:bodyPr lIns="90000" rIns="90000" tIns="45000" bIns="45000">
            <a:noAutofit/>
          </a:bodyPr>
          <a:p>
            <a:pPr>
              <a:lnSpc>
                <a:spcPct val="110000"/>
              </a:lnSpc>
              <a:spcBef>
                <a:spcPts val="700"/>
              </a:spcBef>
            </a:pPr>
            <a:r>
              <a:rPr b="0" lang="it-IT" sz="2000" spc="-1" strike="noStrike">
                <a:solidFill>
                  <a:srgbClr val="91581f"/>
                </a:solidFill>
                <a:latin typeface="Gill Sans MT"/>
                <a:ea typeface="DejaVu Sans"/>
              </a:rPr>
              <a:t>Se tuo figlio utilizza il trasporto scolastico, preparalo </a:t>
            </a:r>
            <a:r>
              <a:rPr b="1" lang="it-IT" sz="2000" spc="-1" strike="noStrike">
                <a:solidFill>
                  <a:srgbClr val="91581f"/>
                </a:solidFill>
                <a:latin typeface="Gill Sans MT"/>
                <a:ea typeface="DejaVu Sans"/>
              </a:rPr>
              <a:t>a indossare sempre la mascherina e a non toccarsi il viso con le mani senza prima averle prima disinfettate</a:t>
            </a:r>
            <a:r>
              <a:rPr b="0" lang="it-IT" sz="2000" spc="-1" strike="noStrike">
                <a:solidFill>
                  <a:srgbClr val="91581f"/>
                </a:solidFill>
                <a:latin typeface="Gill Sans MT"/>
                <a:ea typeface="DejaVu Sans"/>
              </a:rPr>
              <a:t>. Se è piccolo, spiegagli che non può mettersi le mani in bocca.  Accertati che abbia compreso l’importanza di rispettare le regole da seguire a bordo (posti a sedere, posti in piedi, distanziamenti, ...).</a:t>
            </a:r>
            <a:endParaRPr b="0" lang="it-IT" sz="2000" spc="-1" strike="noStrike">
              <a:latin typeface="Arial"/>
            </a:endParaRPr>
          </a:p>
          <a:p>
            <a:pPr>
              <a:lnSpc>
                <a:spcPct val="110000"/>
              </a:lnSpc>
              <a:spcBef>
                <a:spcPts val="700"/>
              </a:spcBef>
            </a:pPr>
            <a:r>
              <a:rPr b="0" lang="it-IT" sz="2000" spc="-1" strike="noStrike">
                <a:solidFill>
                  <a:srgbClr val="91581f"/>
                </a:solidFill>
                <a:latin typeface="Gill Sans MT"/>
                <a:ea typeface="DejaVu Sans"/>
              </a:rPr>
              <a:t> </a:t>
            </a:r>
            <a:endParaRPr b="0" lang="it-IT" sz="2000" spc="-1" strike="noStrike">
              <a:latin typeface="Arial"/>
            </a:endParaRPr>
          </a:p>
          <a:p>
            <a:pPr>
              <a:lnSpc>
                <a:spcPct val="110000"/>
              </a:lnSpc>
              <a:spcBef>
                <a:spcPts val="700"/>
              </a:spcBef>
            </a:pPr>
            <a:r>
              <a:rPr b="0" lang="it-IT" sz="2000" spc="-1" strike="noStrike">
                <a:solidFill>
                  <a:srgbClr val="91581f"/>
                </a:solidFill>
                <a:latin typeface="Gill Sans MT"/>
                <a:ea typeface="DejaVu Sans"/>
              </a:rPr>
              <a:t>Se va in auto con altri compagni, accompagnato dai genitori di uno di questi, spiegagli che </a:t>
            </a:r>
            <a:r>
              <a:rPr b="1" lang="it-IT" sz="2000" spc="-1" strike="noStrike">
                <a:solidFill>
                  <a:srgbClr val="91581f"/>
                </a:solidFill>
                <a:latin typeface="Gill Sans MT"/>
                <a:ea typeface="DejaVu Sans"/>
              </a:rPr>
              <a:t>deve sempre seguire le regole</a:t>
            </a:r>
            <a:r>
              <a:rPr b="0" lang="it-IT" sz="2000" spc="-1" strike="noStrike">
                <a:solidFill>
                  <a:srgbClr val="91581f"/>
                </a:solidFill>
                <a:latin typeface="Gill Sans MT"/>
                <a:ea typeface="DejaVu Sans"/>
              </a:rPr>
              <a:t>: mascherina, distanziamento, pulizia delle mani.</a:t>
            </a:r>
            <a:endParaRPr b="0" lang="it-IT" sz="2000" spc="-1" strike="noStrike">
              <a:latin typeface="Arial"/>
            </a:endParaRPr>
          </a:p>
          <a:p>
            <a:pPr>
              <a:lnSpc>
                <a:spcPct val="110000"/>
              </a:lnSpc>
              <a:spcBef>
                <a:spcPts val="700"/>
              </a:spcBef>
            </a:pPr>
            <a:endParaRPr b="0" lang="it-IT" sz="2000" spc="-1" strike="noStrike">
              <a:latin typeface="Arial"/>
            </a:endParaRPr>
          </a:p>
        </p:txBody>
      </p:sp>
      <p:pic>
        <p:nvPicPr>
          <p:cNvPr id="236" name="Immagine 4" descr=""/>
          <p:cNvPicPr/>
          <p:nvPr/>
        </p:nvPicPr>
        <p:blipFill>
          <a:blip r:embed="rId1"/>
          <a:stretch/>
        </p:blipFill>
        <p:spPr>
          <a:xfrm>
            <a:off x="7854120" y="812880"/>
            <a:ext cx="3902040" cy="4551840"/>
          </a:xfrm>
          <a:prstGeom prst="rect">
            <a:avLst/>
          </a:prstGeom>
          <a:ln>
            <a:noFill/>
          </a:ln>
        </p:spPr>
      </p:pic>
      <p:pic>
        <p:nvPicPr>
          <p:cNvPr id="237" name="Immagine 4" descr="logo icbrugnera"/>
          <p:cNvPicPr/>
          <p:nvPr/>
        </p:nvPicPr>
        <p:blipFill>
          <a:blip r:embed="rId2"/>
          <a:stretch/>
        </p:blipFill>
        <p:spPr>
          <a:xfrm>
            <a:off x="11424600" y="0"/>
            <a:ext cx="767160" cy="692280"/>
          </a:xfrm>
          <a:prstGeom prst="rect">
            <a:avLst/>
          </a:prstGeom>
          <a:ln w="936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167</TotalTime>
  <Application>LibreOffice/6.4.3.2$Windows_X86_64 LibreOffice_project/747b5d0ebf89f41c860ec2a39efd7cb15b54f2d8</Application>
  <Words>1061</Words>
  <Paragraphs>80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2020-09-07T17:11:24Z</dcterms:created>
  <dc:creator>Parisi Elena</dc:creator>
  <dc:description/>
  <dc:language>it-IT</dc:language>
  <cp:lastModifiedBy/>
  <dcterms:modified xsi:type="dcterms:W3CDTF">2020-09-08T11:16:19Z</dcterms:modified>
  <cp:revision>23</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vt:i4>
  </property>
  <property fmtid="{D5CDD505-2E9C-101B-9397-08002B2CF9AE}" pid="8" name="PresentationFormat">
    <vt:lpwstr>Personalizzato</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