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4.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3.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colors3.xml" ContentType="application/vnd.openxmlformats-officedocument.drawingml.diagramColors+xml"/>
  <Override PartName="/ppt/diagrams/drawing4.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colors4.xml" ContentType="application/vnd.openxmlformats-officedocument.drawingml.diagramColor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28.jpeg" ContentType="image/jpeg"/>
  <Override PartName="/ppt/media/image1.png" ContentType="image/png"/>
  <Override PartName="/ppt/media/image7.jpeg" ContentType="image/jpeg"/>
  <Override PartName="/ppt/media/image2.jpeg" ContentType="image/jpeg"/>
  <Override PartName="/ppt/media/image8.png" ContentType="image/png"/>
  <Override PartName="/ppt/media/image3.jpeg" ContentType="image/jpeg"/>
  <Override PartName="/ppt/media/image4.jpeg" ContentType="image/jpeg"/>
  <Override PartName="/ppt/media/image5.jpeg" ContentType="image/jpeg"/>
  <Override PartName="/ppt/media/image6.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png" ContentType="image/png"/>
  <Override PartName="/ppt/media/image24.gif" ContentType="image/gif"/>
  <Override PartName="/ppt/media/image25.jpeg" ContentType="image/jpeg"/>
  <Override PartName="/ppt/media/image26.jpeg" ContentType="image/jpeg"/>
  <Override PartName="/ppt/media/image27.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png" ContentType="image/png"/>
  <Override PartName="/ppt/media/image34.jpeg" ContentType="image/jpeg"/>
  <Override PartName="/ppt/media/image35.jpeg" ContentType="image/jpeg"/>
  <Override PartName="/ppt/media/image36.jpeg" ContentType="image/jpeg"/>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
</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24348-2CC6-46B8-BEB4-A8DF4557E27F}" type="doc">
      <dgm:prSet loTypeId="urn:microsoft.com/office/officeart/2005/8/layout/radial5" loCatId="relationship" qsTypeId="urn:microsoft.com/office/officeart/2005/8/quickstyle/simple1" qsCatId="simple" csTypeId="urn:microsoft.com/office/officeart/2005/8/colors/colorful4" csCatId="colorful" phldr="1"/>
      <dgm:spPr/>
      <dgm:t>
        <a:bodyPr/>
        <a:lstStyle/>
        <a:p>
          <a:endParaRPr lang="it-IT"/>
        </a:p>
      </dgm:t>
    </dgm:pt>
    <dgm:pt modelId="{D79E4868-4126-4903-9142-CD23AED89783}">
      <dgm:prSet/>
      <dgm:spPr/>
      <dgm:t>
        <a:bodyPr/>
        <a:lstStyle/>
        <a:p>
          <a:pPr rtl="0"/>
          <a:r>
            <a:rPr lang="it-IT" dirty="0" smtClean="0"/>
            <a:t>è lo strumento essenziale per</a:t>
          </a:r>
          <a:endParaRPr lang="it-IT" dirty="0"/>
        </a:p>
      </dgm:t>
    </dgm:pt>
    <dgm:pt modelId="{CF128A60-DF15-47F9-AC2B-1B1E44E13EA0}" type="parTrans" cxnId="{7B014252-60EA-4B43-893A-0446E4885B5B}">
      <dgm:prSet/>
      <dgm:spPr/>
      <dgm:t>
        <a:bodyPr/>
        <a:lstStyle/>
        <a:p>
          <a:endParaRPr lang="it-IT"/>
        </a:p>
      </dgm:t>
    </dgm:pt>
    <dgm:pt modelId="{C8FBF68D-CA7B-44EA-BEC9-ECC7253C8949}" type="sibTrans" cxnId="{7B014252-60EA-4B43-893A-0446E4885B5B}">
      <dgm:prSet/>
      <dgm:spPr/>
      <dgm:t>
        <a:bodyPr/>
        <a:lstStyle/>
        <a:p>
          <a:endParaRPr lang="it-IT"/>
        </a:p>
      </dgm:t>
    </dgm:pt>
    <dgm:pt modelId="{2CF55EE5-E5CE-4925-8850-CC8A8B936D80}">
      <dgm:prSet custT="1"/>
      <dgm:spPr>
        <a:solidFill>
          <a:srgbClr val="92D050"/>
        </a:solidFill>
      </dgm:spPr>
      <dgm:t>
        <a:bodyPr/>
        <a:lstStyle/>
        <a:p>
          <a:pPr rtl="0"/>
          <a:r>
            <a:rPr lang="en-US" sz="1400" dirty="0" err="1" smtClean="0">
              <a:solidFill>
                <a:schemeClr val="tx1"/>
              </a:solidFill>
            </a:rPr>
            <a:t>sollecitare</a:t>
          </a:r>
          <a:r>
            <a:rPr lang="en-US" sz="1400" dirty="0" smtClean="0">
              <a:solidFill>
                <a:schemeClr val="tx1"/>
              </a:solidFill>
            </a:rPr>
            <a:t>  </a:t>
          </a:r>
          <a:r>
            <a:rPr lang="en-US" sz="1400" dirty="0" err="1" smtClean="0">
              <a:solidFill>
                <a:schemeClr val="tx1"/>
              </a:solidFill>
            </a:rPr>
            <a:t>il</a:t>
          </a:r>
          <a:r>
            <a:rPr lang="en-US" sz="1400" dirty="0" smtClean="0">
              <a:solidFill>
                <a:schemeClr val="tx1"/>
              </a:solidFill>
            </a:rPr>
            <a:t>  </a:t>
          </a:r>
          <a:r>
            <a:rPr lang="en-US" sz="1400" dirty="0" err="1" smtClean="0">
              <a:solidFill>
                <a:schemeClr val="tx1"/>
              </a:solidFill>
            </a:rPr>
            <a:t>dispiego</a:t>
          </a:r>
          <a:r>
            <a:rPr lang="en-US" sz="1400" dirty="0" smtClean="0">
              <a:solidFill>
                <a:schemeClr val="tx1"/>
              </a:solidFill>
            </a:rPr>
            <a:t>  </a:t>
          </a:r>
          <a:r>
            <a:rPr lang="en-US" sz="1400" dirty="0" err="1" smtClean="0">
              <a:solidFill>
                <a:schemeClr val="tx1"/>
              </a:solidFill>
            </a:rPr>
            <a:t>delle</a:t>
          </a:r>
          <a:r>
            <a:rPr lang="en-US" sz="1400" dirty="0" smtClean="0">
              <a:solidFill>
                <a:schemeClr val="tx1"/>
              </a:solidFill>
            </a:rPr>
            <a:t> </a:t>
          </a:r>
          <a:r>
            <a:rPr lang="en-US" sz="1400" dirty="0" err="1" smtClean="0">
              <a:solidFill>
                <a:schemeClr val="tx1"/>
              </a:solidFill>
            </a:rPr>
            <a:t>potenzialità</a:t>
          </a:r>
          <a:r>
            <a:rPr lang="en-US" sz="1400" dirty="0" smtClean="0">
              <a:solidFill>
                <a:schemeClr val="tx1"/>
              </a:solidFill>
            </a:rPr>
            <a:t> </a:t>
          </a:r>
          <a:r>
            <a:rPr lang="en-US" sz="1400" dirty="0" err="1" smtClean="0">
              <a:solidFill>
                <a:schemeClr val="tx1"/>
              </a:solidFill>
            </a:rPr>
            <a:t>di</a:t>
          </a:r>
          <a:r>
            <a:rPr lang="en-US" sz="1400" dirty="0" smtClean="0">
              <a:solidFill>
                <a:schemeClr val="tx1"/>
              </a:solidFill>
            </a:rPr>
            <a:t> </a:t>
          </a:r>
          <a:r>
            <a:rPr lang="en-US" sz="1400" dirty="0" err="1" smtClean="0">
              <a:solidFill>
                <a:schemeClr val="tx1"/>
              </a:solidFill>
            </a:rPr>
            <a:t>ciascuno</a:t>
          </a:r>
          <a:r>
            <a:rPr lang="en-US" sz="1400" dirty="0" smtClean="0">
              <a:solidFill>
                <a:schemeClr val="tx1"/>
              </a:solidFill>
            </a:rPr>
            <a:t> </a:t>
          </a:r>
          <a:r>
            <a:rPr lang="en-US" sz="1400" dirty="0" err="1" smtClean="0">
              <a:solidFill>
                <a:schemeClr val="tx1"/>
              </a:solidFill>
            </a:rPr>
            <a:t>partendo</a:t>
          </a:r>
          <a:r>
            <a:rPr lang="en-US" sz="1400" dirty="0" smtClean="0">
              <a:solidFill>
                <a:schemeClr val="tx1"/>
              </a:solidFill>
            </a:rPr>
            <a:t> </a:t>
          </a:r>
          <a:r>
            <a:rPr lang="en-US" sz="1400" dirty="0" err="1" smtClean="0">
              <a:solidFill>
                <a:schemeClr val="tx1"/>
              </a:solidFill>
            </a:rPr>
            <a:t>dagli</a:t>
          </a:r>
          <a:r>
            <a:rPr lang="en-US" sz="1400" dirty="0" smtClean="0">
              <a:solidFill>
                <a:schemeClr val="tx1"/>
              </a:solidFill>
            </a:rPr>
            <a:t> </a:t>
          </a:r>
          <a:r>
            <a:rPr lang="en-US" sz="1400" dirty="0" err="1" smtClean="0">
              <a:solidFill>
                <a:schemeClr val="tx1"/>
              </a:solidFill>
            </a:rPr>
            <a:t>effettivi</a:t>
          </a:r>
          <a:r>
            <a:rPr lang="en-US" sz="1400" dirty="0" smtClean="0">
              <a:solidFill>
                <a:schemeClr val="tx1"/>
              </a:solidFill>
            </a:rPr>
            <a:t> </a:t>
          </a:r>
          <a:r>
            <a:rPr lang="en-US" sz="1400" dirty="0" err="1" smtClean="0">
              <a:solidFill>
                <a:schemeClr val="tx1"/>
              </a:solidFill>
            </a:rPr>
            <a:t>livelli</a:t>
          </a:r>
          <a:r>
            <a:rPr lang="en-US" sz="1400" dirty="0" smtClean="0">
              <a:solidFill>
                <a:schemeClr val="tx1"/>
              </a:solidFill>
            </a:rPr>
            <a:t> </a:t>
          </a:r>
          <a:r>
            <a:rPr lang="en-US" sz="1400" dirty="0" err="1" smtClean="0">
              <a:solidFill>
                <a:schemeClr val="tx1"/>
              </a:solidFill>
            </a:rPr>
            <a:t>di</a:t>
          </a:r>
          <a:r>
            <a:rPr lang="en-US" sz="1400" dirty="0" smtClean="0">
              <a:solidFill>
                <a:schemeClr val="tx1"/>
              </a:solidFill>
            </a:rPr>
            <a:t> </a:t>
          </a:r>
          <a:r>
            <a:rPr lang="en-US" sz="1400" dirty="0" err="1" smtClean="0">
              <a:solidFill>
                <a:schemeClr val="tx1"/>
              </a:solidFill>
            </a:rPr>
            <a:t>apprendimento</a:t>
          </a:r>
          <a:r>
            <a:rPr lang="en-US" sz="1400" dirty="0" smtClean="0">
              <a:solidFill>
                <a:schemeClr val="tx1"/>
              </a:solidFill>
            </a:rPr>
            <a:t> </a:t>
          </a:r>
          <a:r>
            <a:rPr lang="en-US" sz="1400" dirty="0" err="1" smtClean="0">
              <a:solidFill>
                <a:schemeClr val="tx1"/>
              </a:solidFill>
            </a:rPr>
            <a:t>raggiunti</a:t>
          </a:r>
          <a:r>
            <a:rPr lang="en-US" sz="1400" dirty="0" smtClean="0">
              <a:solidFill>
                <a:schemeClr val="tx1"/>
              </a:solidFill>
            </a:rPr>
            <a:t>,</a:t>
          </a:r>
          <a:endParaRPr lang="it-IT" sz="1400" dirty="0">
            <a:solidFill>
              <a:schemeClr val="tx1"/>
            </a:solidFill>
          </a:endParaRPr>
        </a:p>
      </dgm:t>
    </dgm:pt>
    <dgm:pt modelId="{70E1E842-CBC7-4631-B1D5-848AD60A8E22}" type="parTrans" cxnId="{76F17BDB-915D-4039-927B-9631011C16BE}">
      <dgm:prSet/>
      <dgm:spPr>
        <a:solidFill>
          <a:srgbClr val="92D050"/>
        </a:solidFill>
      </dgm:spPr>
      <dgm:t>
        <a:bodyPr/>
        <a:lstStyle/>
        <a:p>
          <a:endParaRPr lang="it-IT"/>
        </a:p>
      </dgm:t>
    </dgm:pt>
    <dgm:pt modelId="{9CDA75D4-1686-4221-BFD7-967F01163094}" type="sibTrans" cxnId="{76F17BDB-915D-4039-927B-9631011C16BE}">
      <dgm:prSet/>
      <dgm:spPr/>
      <dgm:t>
        <a:bodyPr/>
        <a:lstStyle/>
        <a:p>
          <a:endParaRPr lang="it-IT"/>
        </a:p>
      </dgm:t>
    </dgm:pt>
    <dgm:pt modelId="{045835DC-1DB0-4B36-91D1-BD7DE7C2A614}">
      <dgm:prSet custT="1"/>
      <dgm:spPr>
        <a:solidFill>
          <a:srgbClr val="00B0F0"/>
        </a:solidFill>
      </dgm:spPr>
      <dgm:t>
        <a:bodyPr/>
        <a:lstStyle/>
        <a:p>
          <a:pPr rtl="0"/>
          <a:r>
            <a:rPr lang="en-US" sz="1400" dirty="0" err="1" smtClean="0">
              <a:solidFill>
                <a:schemeClr val="tx1"/>
              </a:solidFill>
            </a:rPr>
            <a:t>sostenere</a:t>
          </a:r>
          <a:r>
            <a:rPr lang="en-US" sz="1400" dirty="0" smtClean="0">
              <a:solidFill>
                <a:schemeClr val="tx1"/>
              </a:solidFill>
            </a:rPr>
            <a:t> e </a:t>
          </a:r>
          <a:r>
            <a:rPr lang="en-US" sz="1400" dirty="0" err="1" smtClean="0">
              <a:solidFill>
                <a:schemeClr val="tx1"/>
              </a:solidFill>
            </a:rPr>
            <a:t>potenziare</a:t>
          </a:r>
          <a:r>
            <a:rPr lang="en-US" sz="1400" dirty="0" smtClean="0">
              <a:solidFill>
                <a:schemeClr val="tx1"/>
              </a:solidFill>
            </a:rPr>
            <a:t> la </a:t>
          </a:r>
          <a:r>
            <a:rPr lang="en-US" sz="1400" dirty="0" err="1" smtClean="0">
              <a:solidFill>
                <a:schemeClr val="tx1"/>
              </a:solidFill>
            </a:rPr>
            <a:t>motivazione</a:t>
          </a:r>
          <a:r>
            <a:rPr lang="en-US" sz="1400" dirty="0" smtClean="0">
              <a:solidFill>
                <a:schemeClr val="tx1"/>
              </a:solidFill>
            </a:rPr>
            <a:t> al continuo </a:t>
          </a:r>
          <a:r>
            <a:rPr lang="en-US" sz="1400" dirty="0" err="1" smtClean="0">
              <a:solidFill>
                <a:schemeClr val="tx1"/>
              </a:solidFill>
            </a:rPr>
            <a:t>miglioramento</a:t>
          </a:r>
          <a:r>
            <a:rPr lang="en-US" sz="1400" dirty="0" smtClean="0">
              <a:solidFill>
                <a:schemeClr val="tx1"/>
              </a:solidFill>
            </a:rPr>
            <a:t> a </a:t>
          </a:r>
          <a:r>
            <a:rPr lang="en-US" sz="1400" dirty="0" err="1" smtClean="0">
              <a:solidFill>
                <a:schemeClr val="tx1"/>
              </a:solidFill>
            </a:rPr>
            <a:t>garanzia</a:t>
          </a:r>
          <a:r>
            <a:rPr lang="en-US" sz="1400" dirty="0" smtClean="0">
              <a:solidFill>
                <a:schemeClr val="tx1"/>
              </a:solidFill>
            </a:rPr>
            <a:t> del </a:t>
          </a:r>
          <a:r>
            <a:rPr lang="en-US" sz="1400" dirty="0" err="1" smtClean="0">
              <a:solidFill>
                <a:schemeClr val="tx1"/>
              </a:solidFill>
            </a:rPr>
            <a:t>successo</a:t>
          </a:r>
          <a:r>
            <a:rPr lang="en-US" sz="1400" dirty="0" smtClean="0">
              <a:solidFill>
                <a:schemeClr val="tx1"/>
              </a:solidFill>
            </a:rPr>
            <a:t> </a:t>
          </a:r>
          <a:r>
            <a:rPr lang="en-US" sz="1400" dirty="0" err="1" smtClean="0">
              <a:solidFill>
                <a:schemeClr val="tx1"/>
              </a:solidFill>
            </a:rPr>
            <a:t>formativo</a:t>
          </a:r>
          <a:r>
            <a:rPr lang="en-US" sz="1400" dirty="0" smtClean="0">
              <a:solidFill>
                <a:schemeClr val="tx1"/>
              </a:solidFill>
            </a:rPr>
            <a:t> e </a:t>
          </a:r>
          <a:r>
            <a:rPr lang="en-US" sz="1400" dirty="0" err="1" smtClean="0">
              <a:solidFill>
                <a:schemeClr val="tx1"/>
              </a:solidFill>
            </a:rPr>
            <a:t>scolastico</a:t>
          </a:r>
          <a:endParaRPr lang="it-IT" sz="1400" dirty="0">
            <a:solidFill>
              <a:schemeClr val="tx1"/>
            </a:solidFill>
          </a:endParaRPr>
        </a:p>
      </dgm:t>
    </dgm:pt>
    <dgm:pt modelId="{6AA0E6D4-0680-4C68-9DE1-DD8AB09E1117}" type="parTrans" cxnId="{FF21FE8E-60CB-4E17-A1D3-3E445085263E}">
      <dgm:prSet/>
      <dgm:spPr>
        <a:solidFill>
          <a:srgbClr val="00B0F0"/>
        </a:solidFill>
      </dgm:spPr>
      <dgm:t>
        <a:bodyPr/>
        <a:lstStyle/>
        <a:p>
          <a:endParaRPr lang="it-IT"/>
        </a:p>
      </dgm:t>
    </dgm:pt>
    <dgm:pt modelId="{37B827B2-984F-4E38-B48C-DE65FB6EDCA0}" type="sibTrans" cxnId="{FF21FE8E-60CB-4E17-A1D3-3E445085263E}">
      <dgm:prSet/>
      <dgm:spPr/>
      <dgm:t>
        <a:bodyPr/>
        <a:lstStyle/>
        <a:p>
          <a:endParaRPr lang="it-IT"/>
        </a:p>
      </dgm:t>
    </dgm:pt>
    <dgm:pt modelId="{F85C1346-BA03-414C-A5C7-84B0674525FF}">
      <dgm:prSet custT="1"/>
      <dgm:spPr/>
      <dgm:t>
        <a:bodyPr/>
        <a:lstStyle/>
        <a:p>
          <a:pPr rtl="0"/>
          <a:r>
            <a:rPr lang="en-US" sz="1400" dirty="0" err="1" smtClean="0">
              <a:solidFill>
                <a:schemeClr val="tx1"/>
              </a:solidFill>
            </a:rPr>
            <a:t>attribuire</a:t>
          </a:r>
          <a:r>
            <a:rPr lang="en-US" sz="1400" dirty="0" smtClean="0">
              <a:solidFill>
                <a:schemeClr val="tx1"/>
              </a:solidFill>
            </a:rPr>
            <a:t> </a:t>
          </a:r>
          <a:r>
            <a:rPr lang="en-US" sz="1400" dirty="0" err="1" smtClean="0">
              <a:solidFill>
                <a:schemeClr val="tx1"/>
              </a:solidFill>
            </a:rPr>
            <a:t>valore</a:t>
          </a:r>
          <a:r>
            <a:rPr lang="en-US" sz="1400" dirty="0" smtClean="0">
              <a:solidFill>
                <a:schemeClr val="tx1"/>
              </a:solidFill>
            </a:rPr>
            <a:t> </a:t>
          </a:r>
          <a:r>
            <a:rPr lang="en-US" sz="1400" dirty="0" err="1" smtClean="0">
              <a:solidFill>
                <a:schemeClr val="tx1"/>
              </a:solidFill>
            </a:rPr>
            <a:t>alla</a:t>
          </a:r>
          <a:r>
            <a:rPr lang="en-US" sz="1400" dirty="0" smtClean="0">
              <a:solidFill>
                <a:schemeClr val="tx1"/>
              </a:solidFill>
            </a:rPr>
            <a:t> </a:t>
          </a:r>
          <a:r>
            <a:rPr lang="en-US" sz="1400" dirty="0" err="1" smtClean="0">
              <a:solidFill>
                <a:schemeClr val="tx1"/>
              </a:solidFill>
            </a:rPr>
            <a:t>progressiva</a:t>
          </a:r>
          <a:r>
            <a:rPr lang="en-US" sz="1400" dirty="0" smtClean="0">
              <a:solidFill>
                <a:schemeClr val="tx1"/>
              </a:solidFill>
            </a:rPr>
            <a:t>  </a:t>
          </a:r>
          <a:r>
            <a:rPr lang="en-US" sz="1400" dirty="0" err="1" smtClean="0">
              <a:solidFill>
                <a:schemeClr val="tx1"/>
              </a:solidFill>
            </a:rPr>
            <a:t>costruzione</a:t>
          </a:r>
          <a:r>
            <a:rPr lang="en-US" sz="1400" dirty="0" smtClean="0">
              <a:solidFill>
                <a:schemeClr val="tx1"/>
              </a:solidFill>
            </a:rPr>
            <a:t>  </a:t>
          </a:r>
          <a:r>
            <a:rPr lang="en-US" sz="1400" dirty="0" err="1" smtClean="0">
              <a:solidFill>
                <a:schemeClr val="tx1"/>
              </a:solidFill>
            </a:rPr>
            <a:t>di</a:t>
          </a:r>
          <a:r>
            <a:rPr lang="en-US" sz="1400" dirty="0" smtClean="0">
              <a:solidFill>
                <a:schemeClr val="tx1"/>
              </a:solidFill>
            </a:rPr>
            <a:t>  </a:t>
          </a:r>
          <a:r>
            <a:rPr lang="en-US" sz="1400" dirty="0" err="1" smtClean="0">
              <a:solidFill>
                <a:schemeClr val="tx1"/>
              </a:solidFill>
            </a:rPr>
            <a:t>conoscenze</a:t>
          </a:r>
          <a:r>
            <a:rPr lang="en-US" sz="1400" dirty="0" smtClean="0">
              <a:solidFill>
                <a:schemeClr val="tx1"/>
              </a:solidFill>
            </a:rPr>
            <a:t>  </a:t>
          </a:r>
          <a:r>
            <a:rPr lang="en-US" sz="1400" dirty="0" err="1" smtClean="0">
              <a:solidFill>
                <a:schemeClr val="tx1"/>
              </a:solidFill>
            </a:rPr>
            <a:t>realizzata</a:t>
          </a:r>
          <a:r>
            <a:rPr lang="en-US" sz="1400" dirty="0" smtClean="0">
              <a:solidFill>
                <a:schemeClr val="tx1"/>
              </a:solidFill>
            </a:rPr>
            <a:t>  </a:t>
          </a:r>
          <a:r>
            <a:rPr lang="en-US" sz="1400" dirty="0" err="1" smtClean="0">
              <a:solidFill>
                <a:schemeClr val="tx1"/>
              </a:solidFill>
            </a:rPr>
            <a:t>dagli</a:t>
          </a:r>
          <a:r>
            <a:rPr lang="en-US" sz="1400" dirty="0" smtClean="0">
              <a:solidFill>
                <a:schemeClr val="tx1"/>
              </a:solidFill>
            </a:rPr>
            <a:t>  </a:t>
          </a:r>
          <a:r>
            <a:rPr lang="en-US" sz="1400" dirty="0" err="1" smtClean="0">
              <a:solidFill>
                <a:schemeClr val="tx1"/>
              </a:solidFill>
            </a:rPr>
            <a:t>alunni</a:t>
          </a:r>
          <a:r>
            <a:rPr lang="en-US" sz="1400" dirty="0" smtClean="0">
              <a:solidFill>
                <a:schemeClr val="tx1"/>
              </a:solidFill>
            </a:rPr>
            <a:t> </a:t>
          </a:r>
          <a:endParaRPr lang="it-IT" sz="1400" dirty="0">
            <a:solidFill>
              <a:schemeClr val="tx1"/>
            </a:solidFill>
          </a:endParaRPr>
        </a:p>
      </dgm:t>
    </dgm:pt>
    <dgm:pt modelId="{FE0F3946-2EB8-47FB-A739-BA86F5900773}" type="parTrans" cxnId="{97EE1F84-FEB9-4355-87AA-8EE3197FC620}">
      <dgm:prSet/>
      <dgm:spPr/>
      <dgm:t>
        <a:bodyPr/>
        <a:lstStyle/>
        <a:p>
          <a:endParaRPr lang="it-IT"/>
        </a:p>
      </dgm:t>
    </dgm:pt>
    <dgm:pt modelId="{D4D4BF60-9982-4D40-8027-0C454258C2F4}" type="sibTrans" cxnId="{97EE1F84-FEB9-4355-87AA-8EE3197FC620}">
      <dgm:prSet/>
      <dgm:spPr/>
      <dgm:t>
        <a:bodyPr/>
        <a:lstStyle/>
        <a:p>
          <a:endParaRPr lang="it-IT"/>
        </a:p>
      </dgm:t>
    </dgm:pt>
    <dgm:pt modelId="{9E43C8EB-9A9B-4EDC-9052-3DE5095840EA}" type="pres">
      <dgm:prSet presAssocID="{CAC24348-2CC6-46B8-BEB4-A8DF4557E27F}" presName="Name0" presStyleCnt="0">
        <dgm:presLayoutVars>
          <dgm:chMax val="1"/>
          <dgm:dir/>
          <dgm:animLvl val="ctr"/>
          <dgm:resizeHandles val="exact"/>
        </dgm:presLayoutVars>
      </dgm:prSet>
      <dgm:spPr/>
    </dgm:pt>
    <dgm:pt modelId="{A9C0799C-AA5E-43D9-9590-D1E756990832}" type="pres">
      <dgm:prSet presAssocID="{D79E4868-4126-4903-9142-CD23AED89783}" presName="centerShape" presStyleLbl="node0" presStyleIdx="0" presStyleCnt="1"/>
      <dgm:spPr/>
      <dgm:t>
        <a:bodyPr/>
        <a:lstStyle/>
        <a:p>
          <a:endParaRPr lang="it-IT"/>
        </a:p>
      </dgm:t>
    </dgm:pt>
    <dgm:pt modelId="{B286B734-75C9-4640-A449-2F47F7BDB57B}" type="pres">
      <dgm:prSet presAssocID="{FE0F3946-2EB8-47FB-A739-BA86F5900773}" presName="parTrans" presStyleLbl="sibTrans2D1" presStyleIdx="0" presStyleCnt="3"/>
      <dgm:spPr/>
    </dgm:pt>
    <dgm:pt modelId="{DA7A7367-4492-4E4F-A271-06042EEBEA70}" type="pres">
      <dgm:prSet presAssocID="{FE0F3946-2EB8-47FB-A739-BA86F5900773}" presName="connectorText" presStyleLbl="sibTrans2D1" presStyleIdx="0" presStyleCnt="3"/>
      <dgm:spPr/>
    </dgm:pt>
    <dgm:pt modelId="{2C044A28-CA72-486C-A4E1-2D7F4BC4438A}" type="pres">
      <dgm:prSet presAssocID="{F85C1346-BA03-414C-A5C7-84B0674525FF}" presName="node" presStyleLbl="node1" presStyleIdx="0" presStyleCnt="3">
        <dgm:presLayoutVars>
          <dgm:bulletEnabled val="1"/>
        </dgm:presLayoutVars>
      </dgm:prSet>
      <dgm:spPr/>
      <dgm:t>
        <a:bodyPr/>
        <a:lstStyle/>
        <a:p>
          <a:endParaRPr lang="it-IT"/>
        </a:p>
      </dgm:t>
    </dgm:pt>
    <dgm:pt modelId="{4B3D45BD-D472-4A39-B8D9-D940F52011EB}" type="pres">
      <dgm:prSet presAssocID="{70E1E842-CBC7-4631-B1D5-848AD60A8E22}" presName="parTrans" presStyleLbl="sibTrans2D1" presStyleIdx="1" presStyleCnt="3"/>
      <dgm:spPr/>
    </dgm:pt>
    <dgm:pt modelId="{248006D0-A12D-4070-B7F6-CBEC7C080C8C}" type="pres">
      <dgm:prSet presAssocID="{70E1E842-CBC7-4631-B1D5-848AD60A8E22}" presName="connectorText" presStyleLbl="sibTrans2D1" presStyleIdx="1" presStyleCnt="3"/>
      <dgm:spPr/>
    </dgm:pt>
    <dgm:pt modelId="{202CE2D7-A5DF-4605-B76D-28120740DB9D}" type="pres">
      <dgm:prSet presAssocID="{2CF55EE5-E5CE-4925-8850-CC8A8B936D80}" presName="node" presStyleLbl="node1" presStyleIdx="1" presStyleCnt="3">
        <dgm:presLayoutVars>
          <dgm:bulletEnabled val="1"/>
        </dgm:presLayoutVars>
      </dgm:prSet>
      <dgm:spPr/>
      <dgm:t>
        <a:bodyPr/>
        <a:lstStyle/>
        <a:p>
          <a:endParaRPr lang="it-IT"/>
        </a:p>
      </dgm:t>
    </dgm:pt>
    <dgm:pt modelId="{96CC3259-27AC-4046-BAF1-84FC3337A341}" type="pres">
      <dgm:prSet presAssocID="{6AA0E6D4-0680-4C68-9DE1-DD8AB09E1117}" presName="parTrans" presStyleLbl="sibTrans2D1" presStyleIdx="2" presStyleCnt="3"/>
      <dgm:spPr/>
    </dgm:pt>
    <dgm:pt modelId="{8F66750C-8A41-43C7-9054-E4A1D52552CF}" type="pres">
      <dgm:prSet presAssocID="{6AA0E6D4-0680-4C68-9DE1-DD8AB09E1117}" presName="connectorText" presStyleLbl="sibTrans2D1" presStyleIdx="2" presStyleCnt="3"/>
      <dgm:spPr/>
    </dgm:pt>
    <dgm:pt modelId="{D1A54858-F7BD-4383-B214-0B8C0F78B966}" type="pres">
      <dgm:prSet presAssocID="{045835DC-1DB0-4B36-91D1-BD7DE7C2A614}" presName="node" presStyleLbl="node1" presStyleIdx="2" presStyleCnt="3">
        <dgm:presLayoutVars>
          <dgm:bulletEnabled val="1"/>
        </dgm:presLayoutVars>
      </dgm:prSet>
      <dgm:spPr/>
      <dgm:t>
        <a:bodyPr/>
        <a:lstStyle/>
        <a:p>
          <a:endParaRPr lang="it-IT"/>
        </a:p>
      </dgm:t>
    </dgm:pt>
  </dgm:ptLst>
  <dgm:cxnLst>
    <dgm:cxn modelId="{261DB82D-1A3F-4C0F-9610-A4AB0E5CAEB4}" type="presOf" srcId="{045835DC-1DB0-4B36-91D1-BD7DE7C2A614}" destId="{D1A54858-F7BD-4383-B214-0B8C0F78B966}" srcOrd="0" destOrd="0" presId="urn:microsoft.com/office/officeart/2005/8/layout/radial5"/>
    <dgm:cxn modelId="{DCE5032B-98FC-4386-8E5C-21632E965182}" type="presOf" srcId="{6AA0E6D4-0680-4C68-9DE1-DD8AB09E1117}" destId="{96CC3259-27AC-4046-BAF1-84FC3337A341}" srcOrd="0" destOrd="0" presId="urn:microsoft.com/office/officeart/2005/8/layout/radial5"/>
    <dgm:cxn modelId="{7B014252-60EA-4B43-893A-0446E4885B5B}" srcId="{CAC24348-2CC6-46B8-BEB4-A8DF4557E27F}" destId="{D79E4868-4126-4903-9142-CD23AED89783}" srcOrd="0" destOrd="0" parTransId="{CF128A60-DF15-47F9-AC2B-1B1E44E13EA0}" sibTransId="{C8FBF68D-CA7B-44EA-BEC9-ECC7253C8949}"/>
    <dgm:cxn modelId="{C29EFCFF-D8BC-4B35-BCB9-E886BD914245}" type="presOf" srcId="{70E1E842-CBC7-4631-B1D5-848AD60A8E22}" destId="{248006D0-A12D-4070-B7F6-CBEC7C080C8C}" srcOrd="1" destOrd="0" presId="urn:microsoft.com/office/officeart/2005/8/layout/radial5"/>
    <dgm:cxn modelId="{FF21FE8E-60CB-4E17-A1D3-3E445085263E}" srcId="{D79E4868-4126-4903-9142-CD23AED89783}" destId="{045835DC-1DB0-4B36-91D1-BD7DE7C2A614}" srcOrd="2" destOrd="0" parTransId="{6AA0E6D4-0680-4C68-9DE1-DD8AB09E1117}" sibTransId="{37B827B2-984F-4E38-B48C-DE65FB6EDCA0}"/>
    <dgm:cxn modelId="{AF4DFE5B-5C03-446B-A5F2-B931BB25EB52}" type="presOf" srcId="{F85C1346-BA03-414C-A5C7-84B0674525FF}" destId="{2C044A28-CA72-486C-A4E1-2D7F4BC4438A}" srcOrd="0" destOrd="0" presId="urn:microsoft.com/office/officeart/2005/8/layout/radial5"/>
    <dgm:cxn modelId="{76F17BDB-915D-4039-927B-9631011C16BE}" srcId="{D79E4868-4126-4903-9142-CD23AED89783}" destId="{2CF55EE5-E5CE-4925-8850-CC8A8B936D80}" srcOrd="1" destOrd="0" parTransId="{70E1E842-CBC7-4631-B1D5-848AD60A8E22}" sibTransId="{9CDA75D4-1686-4221-BFD7-967F01163094}"/>
    <dgm:cxn modelId="{97EE1F84-FEB9-4355-87AA-8EE3197FC620}" srcId="{D79E4868-4126-4903-9142-CD23AED89783}" destId="{F85C1346-BA03-414C-A5C7-84B0674525FF}" srcOrd="0" destOrd="0" parTransId="{FE0F3946-2EB8-47FB-A739-BA86F5900773}" sibTransId="{D4D4BF60-9982-4D40-8027-0C454258C2F4}"/>
    <dgm:cxn modelId="{9D897C83-C44C-42D5-A104-B2EFA8540028}" type="presOf" srcId="{FE0F3946-2EB8-47FB-A739-BA86F5900773}" destId="{B286B734-75C9-4640-A449-2F47F7BDB57B}" srcOrd="0" destOrd="0" presId="urn:microsoft.com/office/officeart/2005/8/layout/radial5"/>
    <dgm:cxn modelId="{29F9BE46-43F0-49B3-8BBD-B88A9850FCCF}" type="presOf" srcId="{FE0F3946-2EB8-47FB-A739-BA86F5900773}" destId="{DA7A7367-4492-4E4F-A271-06042EEBEA70}" srcOrd="1" destOrd="0" presId="urn:microsoft.com/office/officeart/2005/8/layout/radial5"/>
    <dgm:cxn modelId="{B74991D8-D5D5-45C2-8354-2840DEC360C8}" type="presOf" srcId="{CAC24348-2CC6-46B8-BEB4-A8DF4557E27F}" destId="{9E43C8EB-9A9B-4EDC-9052-3DE5095840EA}" srcOrd="0" destOrd="0" presId="urn:microsoft.com/office/officeart/2005/8/layout/radial5"/>
    <dgm:cxn modelId="{E9F50015-0546-43C8-B4D2-E19325713562}" type="presOf" srcId="{D79E4868-4126-4903-9142-CD23AED89783}" destId="{A9C0799C-AA5E-43D9-9590-D1E756990832}" srcOrd="0" destOrd="0" presId="urn:microsoft.com/office/officeart/2005/8/layout/radial5"/>
    <dgm:cxn modelId="{5E3B50FE-EA5D-411B-9369-71FE9D98C82C}" type="presOf" srcId="{70E1E842-CBC7-4631-B1D5-848AD60A8E22}" destId="{4B3D45BD-D472-4A39-B8D9-D940F52011EB}" srcOrd="0" destOrd="0" presId="urn:microsoft.com/office/officeart/2005/8/layout/radial5"/>
    <dgm:cxn modelId="{5D6A6A67-1372-40A8-9E15-EE40B69F9D00}" type="presOf" srcId="{2CF55EE5-E5CE-4925-8850-CC8A8B936D80}" destId="{202CE2D7-A5DF-4605-B76D-28120740DB9D}" srcOrd="0" destOrd="0" presId="urn:microsoft.com/office/officeart/2005/8/layout/radial5"/>
    <dgm:cxn modelId="{71F78E84-7785-4F4D-8558-425F3D756EC8}" type="presOf" srcId="{6AA0E6D4-0680-4C68-9DE1-DD8AB09E1117}" destId="{8F66750C-8A41-43C7-9054-E4A1D52552CF}" srcOrd="1" destOrd="0" presId="urn:microsoft.com/office/officeart/2005/8/layout/radial5"/>
    <dgm:cxn modelId="{2ED0FADA-11FE-489A-956E-60DF96C115BB}" type="presParOf" srcId="{9E43C8EB-9A9B-4EDC-9052-3DE5095840EA}" destId="{A9C0799C-AA5E-43D9-9590-D1E756990832}" srcOrd="0" destOrd="0" presId="urn:microsoft.com/office/officeart/2005/8/layout/radial5"/>
    <dgm:cxn modelId="{3C193449-1381-46D0-93BD-67F59DCEE445}" type="presParOf" srcId="{9E43C8EB-9A9B-4EDC-9052-3DE5095840EA}" destId="{B286B734-75C9-4640-A449-2F47F7BDB57B}" srcOrd="1" destOrd="0" presId="urn:microsoft.com/office/officeart/2005/8/layout/radial5"/>
    <dgm:cxn modelId="{FC38C4CB-EE92-405E-BF17-658B521D231A}" type="presParOf" srcId="{B286B734-75C9-4640-A449-2F47F7BDB57B}" destId="{DA7A7367-4492-4E4F-A271-06042EEBEA70}" srcOrd="0" destOrd="0" presId="urn:microsoft.com/office/officeart/2005/8/layout/radial5"/>
    <dgm:cxn modelId="{503FFDCB-71BE-4C1A-91D6-F46C6E942120}" type="presParOf" srcId="{9E43C8EB-9A9B-4EDC-9052-3DE5095840EA}" destId="{2C044A28-CA72-486C-A4E1-2D7F4BC4438A}" srcOrd="2" destOrd="0" presId="urn:microsoft.com/office/officeart/2005/8/layout/radial5"/>
    <dgm:cxn modelId="{C3908D08-42D9-48DD-B653-725B37EA0CF2}" type="presParOf" srcId="{9E43C8EB-9A9B-4EDC-9052-3DE5095840EA}" destId="{4B3D45BD-D472-4A39-B8D9-D940F52011EB}" srcOrd="3" destOrd="0" presId="urn:microsoft.com/office/officeart/2005/8/layout/radial5"/>
    <dgm:cxn modelId="{8FF7D918-DFD6-4FB6-A1BD-F4135CE66CB3}" type="presParOf" srcId="{4B3D45BD-D472-4A39-B8D9-D940F52011EB}" destId="{248006D0-A12D-4070-B7F6-CBEC7C080C8C}" srcOrd="0" destOrd="0" presId="urn:microsoft.com/office/officeart/2005/8/layout/radial5"/>
    <dgm:cxn modelId="{D2C83F60-105C-4963-9EBE-30AB49E48B3D}" type="presParOf" srcId="{9E43C8EB-9A9B-4EDC-9052-3DE5095840EA}" destId="{202CE2D7-A5DF-4605-B76D-28120740DB9D}" srcOrd="4" destOrd="0" presId="urn:microsoft.com/office/officeart/2005/8/layout/radial5"/>
    <dgm:cxn modelId="{203A8D40-5DF5-4D1F-89BD-C24B8B5106D8}" type="presParOf" srcId="{9E43C8EB-9A9B-4EDC-9052-3DE5095840EA}" destId="{96CC3259-27AC-4046-BAF1-84FC3337A341}" srcOrd="5" destOrd="0" presId="urn:microsoft.com/office/officeart/2005/8/layout/radial5"/>
    <dgm:cxn modelId="{CAF5AE87-42B1-4289-A9FA-CC3933D5C723}" type="presParOf" srcId="{96CC3259-27AC-4046-BAF1-84FC3337A341}" destId="{8F66750C-8A41-43C7-9054-E4A1D52552CF}" srcOrd="0" destOrd="0" presId="urn:microsoft.com/office/officeart/2005/8/layout/radial5"/>
    <dgm:cxn modelId="{0829F075-62B4-4501-A1D1-2CD28EA2474D}" type="presParOf" srcId="{9E43C8EB-9A9B-4EDC-9052-3DE5095840EA}" destId="{D1A54858-F7BD-4383-B214-0B8C0F78B966}" srcOrd="6" destOrd="0" presId="urn:microsoft.com/office/officeart/2005/8/layout/radial5"/>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06C67-954B-47C8-B6EA-96BDA59FD99D}" type="doc">
      <dgm:prSet loTypeId="urn:microsoft.com/office/officeart/2005/8/layout/hProcess9" loCatId="process" qsTypeId="urn:microsoft.com/office/officeart/2005/8/quickstyle/simple1" qsCatId="simple" csTypeId="urn:microsoft.com/office/officeart/2005/8/colors/accent3_3" csCatId="accent3"/>
      <dgm:spPr/>
      <dgm:t>
        <a:bodyPr/>
        <a:lstStyle/>
        <a:p>
          <a:endParaRPr lang="it-IT"/>
        </a:p>
      </dgm:t>
    </dgm:pt>
    <dgm:pt modelId="{AB29AA94-7EE2-4B3E-A570-952DE9157B74}">
      <dgm:prSet/>
      <dgm:spPr/>
      <dgm:t>
        <a:bodyPr/>
        <a:lstStyle/>
        <a:p>
          <a:pPr rtl="0"/>
          <a:r>
            <a:rPr lang="it-IT" dirty="0" smtClean="0"/>
            <a:t>Articolo 3 c.4: </a:t>
          </a:r>
          <a:r>
            <a:rPr lang="it-IT" i="1" dirty="0" smtClean="0"/>
            <a:t>I giudizi descrittivi sono riferiti agli obiettivi oggetto di valutazione definiti nel curricolo di istituto</a:t>
          </a:r>
          <a:endParaRPr lang="it-IT" dirty="0"/>
        </a:p>
      </dgm:t>
    </dgm:pt>
    <dgm:pt modelId="{F9B57117-4DDB-4F2C-B6A8-3B11D74C9EAE}" type="parTrans" cxnId="{6492BFE3-44E5-4368-9D4A-018CBDE1D46D}">
      <dgm:prSet/>
      <dgm:spPr/>
      <dgm:t>
        <a:bodyPr/>
        <a:lstStyle/>
        <a:p>
          <a:endParaRPr lang="it-IT"/>
        </a:p>
      </dgm:t>
    </dgm:pt>
    <dgm:pt modelId="{8D0B867D-8F55-448A-A7E3-EB38AE05604E}" type="sibTrans" cxnId="{6492BFE3-44E5-4368-9D4A-018CBDE1D46D}">
      <dgm:prSet/>
      <dgm:spPr/>
      <dgm:t>
        <a:bodyPr/>
        <a:lstStyle/>
        <a:p>
          <a:endParaRPr lang="it-IT"/>
        </a:p>
      </dgm:t>
    </dgm:pt>
    <dgm:pt modelId="{300D2787-455E-477C-98FF-50337D9F32CD}" type="pres">
      <dgm:prSet presAssocID="{AE806C67-954B-47C8-B6EA-96BDA59FD99D}" presName="CompostProcess" presStyleCnt="0">
        <dgm:presLayoutVars>
          <dgm:dir/>
          <dgm:resizeHandles val="exact"/>
        </dgm:presLayoutVars>
      </dgm:prSet>
      <dgm:spPr/>
    </dgm:pt>
    <dgm:pt modelId="{E8E25FB6-26C3-4C6F-AE12-53FCF451CA68}" type="pres">
      <dgm:prSet presAssocID="{AE806C67-954B-47C8-B6EA-96BDA59FD99D}" presName="arrow" presStyleLbl="bgShp" presStyleIdx="0" presStyleCnt="1" custLinFactNeighborX="589" custLinFactNeighborY="-29118"/>
      <dgm:spPr/>
    </dgm:pt>
    <dgm:pt modelId="{93F31582-F55C-47DC-B72E-4593119C578B}" type="pres">
      <dgm:prSet presAssocID="{AE806C67-954B-47C8-B6EA-96BDA59FD99D}" presName="linearProcess" presStyleCnt="0"/>
      <dgm:spPr/>
    </dgm:pt>
    <dgm:pt modelId="{B5272994-368C-4AAF-AD6A-0CA4666D4537}" type="pres">
      <dgm:prSet presAssocID="{AB29AA94-7EE2-4B3E-A570-952DE9157B74}" presName="textNode" presStyleLbl="node1" presStyleIdx="0" presStyleCnt="1">
        <dgm:presLayoutVars>
          <dgm:bulletEnabled val="1"/>
        </dgm:presLayoutVars>
      </dgm:prSet>
      <dgm:spPr/>
    </dgm:pt>
  </dgm:ptLst>
  <dgm:cxnLst>
    <dgm:cxn modelId="{77279854-A01D-479C-90DA-9B1F6C35F23E}" type="presOf" srcId="{AE806C67-954B-47C8-B6EA-96BDA59FD99D}" destId="{300D2787-455E-477C-98FF-50337D9F32CD}" srcOrd="0" destOrd="0" presId="urn:microsoft.com/office/officeart/2005/8/layout/hProcess9"/>
    <dgm:cxn modelId="{58AAFF1E-6426-4907-8DEC-2190A601899D}" type="presOf" srcId="{AB29AA94-7EE2-4B3E-A570-952DE9157B74}" destId="{B5272994-368C-4AAF-AD6A-0CA4666D4537}" srcOrd="0" destOrd="0" presId="urn:microsoft.com/office/officeart/2005/8/layout/hProcess9"/>
    <dgm:cxn modelId="{6492BFE3-44E5-4368-9D4A-018CBDE1D46D}" srcId="{AE806C67-954B-47C8-B6EA-96BDA59FD99D}" destId="{AB29AA94-7EE2-4B3E-A570-952DE9157B74}" srcOrd="0" destOrd="0" parTransId="{F9B57117-4DDB-4F2C-B6A8-3B11D74C9EAE}" sibTransId="{8D0B867D-8F55-448A-A7E3-EB38AE05604E}"/>
    <dgm:cxn modelId="{2581BF5B-5C54-4041-A2DF-066C791A77DE}" type="presParOf" srcId="{300D2787-455E-477C-98FF-50337D9F32CD}" destId="{E8E25FB6-26C3-4C6F-AE12-53FCF451CA68}" srcOrd="0" destOrd="0" presId="urn:microsoft.com/office/officeart/2005/8/layout/hProcess9"/>
    <dgm:cxn modelId="{9EE140F5-62B9-4E6D-A8A1-46CB6B4D89C1}" type="presParOf" srcId="{300D2787-455E-477C-98FF-50337D9F32CD}" destId="{93F31582-F55C-47DC-B72E-4593119C578B}" srcOrd="1" destOrd="0" presId="urn:microsoft.com/office/officeart/2005/8/layout/hProcess9"/>
    <dgm:cxn modelId="{AC2B117D-6492-41E9-AA70-097DE177652B}" type="presParOf" srcId="{93F31582-F55C-47DC-B72E-4593119C578B}" destId="{B5272994-368C-4AAF-AD6A-0CA4666D4537}" srcOrd="0" destOrd="0" presId="urn:microsoft.com/office/officeart/2005/8/layout/hProcess9"/>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10942A-B6A4-4B25-B1EE-62750F8F10F9}" type="doc">
      <dgm:prSet loTypeId="urn:microsoft.com/office/officeart/2005/8/layout/arrow2" loCatId="process" qsTypeId="urn:microsoft.com/office/officeart/2005/8/quickstyle/simple1" qsCatId="simple" csTypeId="urn:microsoft.com/office/officeart/2005/8/colors/accent4_4" csCatId="accent4" phldr="1"/>
      <dgm:spPr/>
      <dgm:t>
        <a:bodyPr/>
        <a:lstStyle/>
        <a:p>
          <a:endParaRPr lang="it-IT"/>
        </a:p>
      </dgm:t>
    </dgm:pt>
    <dgm:pt modelId="{116AB33C-AB85-4AB9-A641-468CA6038065}">
      <dgm:prSet custT="1"/>
      <dgm:spPr/>
      <dgm:t>
        <a:bodyPr/>
        <a:lstStyle/>
        <a:p>
          <a:pPr algn="ctr" rtl="0"/>
          <a:r>
            <a:rPr lang="it-IT" sz="2000" dirty="0" smtClean="0"/>
            <a:t>È elaborato dal Collegio Docenti</a:t>
          </a:r>
          <a:endParaRPr lang="it-IT" sz="2000" dirty="0"/>
        </a:p>
      </dgm:t>
    </dgm:pt>
    <dgm:pt modelId="{F7B92954-C02D-437F-A19B-A656BD498621}" type="parTrans" cxnId="{9A92DB2A-34D4-44D5-8226-59C4B3D2577D}">
      <dgm:prSet/>
      <dgm:spPr/>
      <dgm:t>
        <a:bodyPr/>
        <a:lstStyle/>
        <a:p>
          <a:endParaRPr lang="it-IT"/>
        </a:p>
      </dgm:t>
    </dgm:pt>
    <dgm:pt modelId="{3AEF3A3D-EEF2-47B8-9009-1BC83EB116F5}" type="sibTrans" cxnId="{9A92DB2A-34D4-44D5-8226-59C4B3D2577D}">
      <dgm:prSet/>
      <dgm:spPr/>
      <dgm:t>
        <a:bodyPr/>
        <a:lstStyle/>
        <a:p>
          <a:endParaRPr lang="it-IT"/>
        </a:p>
      </dgm:t>
    </dgm:pt>
    <dgm:pt modelId="{932E9066-33A6-459D-A880-D8DED10AA58F}">
      <dgm:prSet custT="1"/>
      <dgm:spPr/>
      <dgm:t>
        <a:bodyPr/>
        <a:lstStyle/>
        <a:p>
          <a:pPr algn="ctr" rtl="0"/>
          <a:r>
            <a:rPr lang="it-IT" sz="1800" dirty="0" smtClean="0"/>
            <a:t>È costruito rispettando le specificità di ciascun Istituto scolastico</a:t>
          </a:r>
        </a:p>
        <a:p>
          <a:pPr algn="ctr" rtl="0"/>
          <a:r>
            <a:rPr lang="it-IT" sz="1200" dirty="0" smtClean="0"/>
            <a:t>(risorse umane, materiali, territoriali,…)</a:t>
          </a:r>
        </a:p>
      </dgm:t>
    </dgm:pt>
    <dgm:pt modelId="{FB7C41AB-98EF-41C6-89A4-72BF7CE2EB82}" type="parTrans" cxnId="{F58FA884-CD5C-4665-A3B8-0AC241AAA54C}">
      <dgm:prSet/>
      <dgm:spPr/>
      <dgm:t>
        <a:bodyPr/>
        <a:lstStyle/>
        <a:p>
          <a:endParaRPr lang="it-IT"/>
        </a:p>
      </dgm:t>
    </dgm:pt>
    <dgm:pt modelId="{1D172B2D-BC55-444C-BD6E-AFB8FDEAF75A}" type="sibTrans" cxnId="{F58FA884-CD5C-4665-A3B8-0AC241AAA54C}">
      <dgm:prSet/>
      <dgm:spPr/>
      <dgm:t>
        <a:bodyPr/>
        <a:lstStyle/>
        <a:p>
          <a:endParaRPr lang="it-IT"/>
        </a:p>
      </dgm:t>
    </dgm:pt>
    <dgm:pt modelId="{514FABF9-C4D1-4F20-86DF-55CFC4ECB3AA}">
      <dgm:prSet custT="1"/>
      <dgm:spPr/>
      <dgm:t>
        <a:bodyPr/>
        <a:lstStyle/>
        <a:p>
          <a:pPr algn="ctr" rtl="0"/>
          <a:r>
            <a:rPr lang="it-IT" sz="1800" dirty="0" smtClean="0"/>
            <a:t>È il documento che contiene la </a:t>
          </a:r>
          <a:r>
            <a:rPr lang="it-IT" sz="1800" b="1" dirty="0" smtClean="0"/>
            <a:t>declinazione degli obiettivi e dei traguardi di competenza </a:t>
          </a:r>
          <a:r>
            <a:rPr lang="it-IT" sz="1800" dirty="0" smtClean="0"/>
            <a:t>previsti nelle Indicazioni nazionali</a:t>
          </a:r>
        </a:p>
      </dgm:t>
    </dgm:pt>
    <dgm:pt modelId="{1E2CDB88-2AAB-44F2-B3CB-85D7E15F05E9}" type="parTrans" cxnId="{926778A6-3392-4B97-8091-07D444FA7288}">
      <dgm:prSet/>
      <dgm:spPr/>
      <dgm:t>
        <a:bodyPr/>
        <a:lstStyle/>
        <a:p>
          <a:endParaRPr lang="it-IT"/>
        </a:p>
      </dgm:t>
    </dgm:pt>
    <dgm:pt modelId="{3DC3F1B9-FB75-4B05-99DF-6D0DAEEE9D3E}" type="sibTrans" cxnId="{926778A6-3392-4B97-8091-07D444FA7288}">
      <dgm:prSet/>
      <dgm:spPr/>
      <dgm:t>
        <a:bodyPr/>
        <a:lstStyle/>
        <a:p>
          <a:endParaRPr lang="it-IT"/>
        </a:p>
      </dgm:t>
    </dgm:pt>
    <dgm:pt modelId="{CE2143BB-5BE4-4185-9393-3F2F10B1C8F7}" type="pres">
      <dgm:prSet presAssocID="{CE10942A-B6A4-4B25-B1EE-62750F8F10F9}" presName="arrowDiagram" presStyleCnt="0">
        <dgm:presLayoutVars>
          <dgm:chMax val="5"/>
          <dgm:dir/>
          <dgm:resizeHandles val="exact"/>
        </dgm:presLayoutVars>
      </dgm:prSet>
      <dgm:spPr/>
      <dgm:t>
        <a:bodyPr/>
        <a:lstStyle/>
        <a:p>
          <a:endParaRPr lang="it-IT"/>
        </a:p>
      </dgm:t>
    </dgm:pt>
    <dgm:pt modelId="{609B7014-3DCC-4E7E-89C6-40EDE8F724D1}" type="pres">
      <dgm:prSet presAssocID="{CE10942A-B6A4-4B25-B1EE-62750F8F10F9}" presName="arrow" presStyleLbl="bgShp" presStyleIdx="0" presStyleCnt="1"/>
      <dgm:spPr/>
      <dgm:t>
        <a:bodyPr/>
        <a:lstStyle/>
        <a:p>
          <a:endParaRPr lang="it-IT"/>
        </a:p>
      </dgm:t>
    </dgm:pt>
    <dgm:pt modelId="{29801E95-6BBF-420C-A37C-09CDB3F3BDF4}" type="pres">
      <dgm:prSet presAssocID="{CE10942A-B6A4-4B25-B1EE-62750F8F10F9}" presName="arrowDiagram3" presStyleCnt="0"/>
      <dgm:spPr/>
    </dgm:pt>
    <dgm:pt modelId="{524F06F2-FE08-4570-853C-C8AAB4363628}" type="pres">
      <dgm:prSet presAssocID="{116AB33C-AB85-4AB9-A641-468CA6038065}" presName="bullet3a" presStyleLbl="node1" presStyleIdx="0" presStyleCnt="3"/>
      <dgm:spPr/>
    </dgm:pt>
    <dgm:pt modelId="{251F4D41-BD99-42CA-B7EE-11DC32139E0E}" type="pres">
      <dgm:prSet presAssocID="{116AB33C-AB85-4AB9-A641-468CA6038065}" presName="textBox3a" presStyleLbl="revTx" presStyleIdx="0" presStyleCnt="3">
        <dgm:presLayoutVars>
          <dgm:bulletEnabled val="1"/>
        </dgm:presLayoutVars>
      </dgm:prSet>
      <dgm:spPr/>
      <dgm:t>
        <a:bodyPr/>
        <a:lstStyle/>
        <a:p>
          <a:endParaRPr lang="it-IT"/>
        </a:p>
      </dgm:t>
    </dgm:pt>
    <dgm:pt modelId="{2313FD9A-2951-4EB4-8BCC-D9BC2A2E7F92}" type="pres">
      <dgm:prSet presAssocID="{932E9066-33A6-459D-A880-D8DED10AA58F}" presName="bullet3b" presStyleLbl="node1" presStyleIdx="1" presStyleCnt="3"/>
      <dgm:spPr/>
    </dgm:pt>
    <dgm:pt modelId="{CD94F02F-65CA-485D-8461-E425C311AAF9}" type="pres">
      <dgm:prSet presAssocID="{932E9066-33A6-459D-A880-D8DED10AA58F}" presName="textBox3b" presStyleLbl="revTx" presStyleIdx="1" presStyleCnt="3">
        <dgm:presLayoutVars>
          <dgm:bulletEnabled val="1"/>
        </dgm:presLayoutVars>
      </dgm:prSet>
      <dgm:spPr/>
      <dgm:t>
        <a:bodyPr/>
        <a:lstStyle/>
        <a:p>
          <a:endParaRPr lang="it-IT"/>
        </a:p>
      </dgm:t>
    </dgm:pt>
    <dgm:pt modelId="{2D236443-4EB9-4052-A563-95F70A606207}" type="pres">
      <dgm:prSet presAssocID="{514FABF9-C4D1-4F20-86DF-55CFC4ECB3AA}" presName="bullet3c" presStyleLbl="node1" presStyleIdx="2" presStyleCnt="3"/>
      <dgm:spPr/>
    </dgm:pt>
    <dgm:pt modelId="{CA1346E7-E474-4CE2-A6FE-C2EA04BD6132}" type="pres">
      <dgm:prSet presAssocID="{514FABF9-C4D1-4F20-86DF-55CFC4ECB3AA}" presName="textBox3c" presStyleLbl="revTx" presStyleIdx="2" presStyleCnt="3" custScaleX="139916">
        <dgm:presLayoutVars>
          <dgm:bulletEnabled val="1"/>
        </dgm:presLayoutVars>
      </dgm:prSet>
      <dgm:spPr/>
      <dgm:t>
        <a:bodyPr/>
        <a:lstStyle/>
        <a:p>
          <a:endParaRPr lang="it-IT"/>
        </a:p>
      </dgm:t>
    </dgm:pt>
  </dgm:ptLst>
  <dgm:cxnLst>
    <dgm:cxn modelId="{F58FA884-CD5C-4665-A3B8-0AC241AAA54C}" srcId="{CE10942A-B6A4-4B25-B1EE-62750F8F10F9}" destId="{932E9066-33A6-459D-A880-D8DED10AA58F}" srcOrd="1" destOrd="0" parTransId="{FB7C41AB-98EF-41C6-89A4-72BF7CE2EB82}" sibTransId="{1D172B2D-BC55-444C-BD6E-AFB8FDEAF75A}"/>
    <dgm:cxn modelId="{C8E926C0-AE9A-4398-9AD9-18609AD235AA}" type="presOf" srcId="{514FABF9-C4D1-4F20-86DF-55CFC4ECB3AA}" destId="{CA1346E7-E474-4CE2-A6FE-C2EA04BD6132}" srcOrd="0" destOrd="0" presId="urn:microsoft.com/office/officeart/2005/8/layout/arrow2"/>
    <dgm:cxn modelId="{9A92DB2A-34D4-44D5-8226-59C4B3D2577D}" srcId="{CE10942A-B6A4-4B25-B1EE-62750F8F10F9}" destId="{116AB33C-AB85-4AB9-A641-468CA6038065}" srcOrd="0" destOrd="0" parTransId="{F7B92954-C02D-437F-A19B-A656BD498621}" sibTransId="{3AEF3A3D-EEF2-47B8-9009-1BC83EB116F5}"/>
    <dgm:cxn modelId="{5A40881A-9783-437A-AB04-B6B9934D8914}" type="presOf" srcId="{932E9066-33A6-459D-A880-D8DED10AA58F}" destId="{CD94F02F-65CA-485D-8461-E425C311AAF9}" srcOrd="0" destOrd="0" presId="urn:microsoft.com/office/officeart/2005/8/layout/arrow2"/>
    <dgm:cxn modelId="{926778A6-3392-4B97-8091-07D444FA7288}" srcId="{CE10942A-B6A4-4B25-B1EE-62750F8F10F9}" destId="{514FABF9-C4D1-4F20-86DF-55CFC4ECB3AA}" srcOrd="2" destOrd="0" parTransId="{1E2CDB88-2AAB-44F2-B3CB-85D7E15F05E9}" sibTransId="{3DC3F1B9-FB75-4B05-99DF-6D0DAEEE9D3E}"/>
    <dgm:cxn modelId="{A58CA56C-4DA1-46F8-9E09-AE9E98D660CC}" type="presOf" srcId="{CE10942A-B6A4-4B25-B1EE-62750F8F10F9}" destId="{CE2143BB-5BE4-4185-9393-3F2F10B1C8F7}" srcOrd="0" destOrd="0" presId="urn:microsoft.com/office/officeart/2005/8/layout/arrow2"/>
    <dgm:cxn modelId="{FC36B8E3-8A09-485F-8044-E5DDA33DE0DA}" type="presOf" srcId="{116AB33C-AB85-4AB9-A641-468CA6038065}" destId="{251F4D41-BD99-42CA-B7EE-11DC32139E0E}" srcOrd="0" destOrd="0" presId="urn:microsoft.com/office/officeart/2005/8/layout/arrow2"/>
    <dgm:cxn modelId="{BAD45E18-4F24-4D9F-B8DD-258B672899CD}" type="presParOf" srcId="{CE2143BB-5BE4-4185-9393-3F2F10B1C8F7}" destId="{609B7014-3DCC-4E7E-89C6-40EDE8F724D1}" srcOrd="0" destOrd="0" presId="urn:microsoft.com/office/officeart/2005/8/layout/arrow2"/>
    <dgm:cxn modelId="{CC76A5F2-BFBA-4B37-80A5-3D753B9AC0B2}" type="presParOf" srcId="{CE2143BB-5BE4-4185-9393-3F2F10B1C8F7}" destId="{29801E95-6BBF-420C-A37C-09CDB3F3BDF4}" srcOrd="1" destOrd="0" presId="urn:microsoft.com/office/officeart/2005/8/layout/arrow2"/>
    <dgm:cxn modelId="{5629F2D4-B129-444D-8AD8-B2DD666D5F0D}" type="presParOf" srcId="{29801E95-6BBF-420C-A37C-09CDB3F3BDF4}" destId="{524F06F2-FE08-4570-853C-C8AAB4363628}" srcOrd="0" destOrd="0" presId="urn:microsoft.com/office/officeart/2005/8/layout/arrow2"/>
    <dgm:cxn modelId="{7C29D139-D9A7-4D6C-8FCF-5B22286EEF7D}" type="presParOf" srcId="{29801E95-6BBF-420C-A37C-09CDB3F3BDF4}" destId="{251F4D41-BD99-42CA-B7EE-11DC32139E0E}" srcOrd="1" destOrd="0" presId="urn:microsoft.com/office/officeart/2005/8/layout/arrow2"/>
    <dgm:cxn modelId="{15CE0B8C-A068-4735-9206-2129FFADFF71}" type="presParOf" srcId="{29801E95-6BBF-420C-A37C-09CDB3F3BDF4}" destId="{2313FD9A-2951-4EB4-8BCC-D9BC2A2E7F92}" srcOrd="2" destOrd="0" presId="urn:microsoft.com/office/officeart/2005/8/layout/arrow2"/>
    <dgm:cxn modelId="{09D3B852-98D7-4F2F-8803-34034B479C32}" type="presParOf" srcId="{29801E95-6BBF-420C-A37C-09CDB3F3BDF4}" destId="{CD94F02F-65CA-485D-8461-E425C311AAF9}" srcOrd="3" destOrd="0" presId="urn:microsoft.com/office/officeart/2005/8/layout/arrow2"/>
    <dgm:cxn modelId="{22260ED2-3249-4B2B-B4D7-90DB6AC6CD97}" type="presParOf" srcId="{29801E95-6BBF-420C-A37C-09CDB3F3BDF4}" destId="{2D236443-4EB9-4052-A563-95F70A606207}" srcOrd="4" destOrd="0" presId="urn:microsoft.com/office/officeart/2005/8/layout/arrow2"/>
    <dgm:cxn modelId="{44C3A7D3-64FA-4FCE-948A-CDD66988B392}" type="presParOf" srcId="{29801E95-6BBF-420C-A37C-09CDB3F3BDF4}" destId="{CA1346E7-E474-4CE2-A6FE-C2EA04BD6132}" srcOrd="5" destOrd="0" presId="urn:microsoft.com/office/officeart/2005/8/layout/arrow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B81BC8-466B-4D5F-AF2A-0667E165EC2A}" type="doc">
      <dgm:prSet loTypeId="urn:microsoft.com/office/officeart/2005/8/layout/target3" loCatId="relationship" qsTypeId="urn:microsoft.com/office/officeart/2005/8/quickstyle/3d3" qsCatId="3D" csTypeId="urn:microsoft.com/office/officeart/2005/8/colors/colorful3" csCatId="colorful"/>
      <dgm:spPr/>
      <dgm:t>
        <a:bodyPr/>
        <a:lstStyle/>
        <a:p>
          <a:endParaRPr lang="it-IT"/>
        </a:p>
      </dgm:t>
    </dgm:pt>
    <dgm:pt modelId="{C6FEE823-7306-4ADD-8D97-5B7553EA4EF5}">
      <dgm:prSet/>
      <dgm:spPr/>
      <dgm:t>
        <a:bodyPr/>
        <a:lstStyle/>
        <a:p>
          <a:pPr rtl="0"/>
          <a:r>
            <a:rPr lang="it-IT" b="1" dirty="0" smtClean="0"/>
            <a:t>Evitare di sovrapporre voti e giudizi</a:t>
          </a:r>
          <a:r>
            <a:rPr lang="it-IT" dirty="0" smtClean="0"/>
            <a:t>: l’apprendimento è una sfida con sé stessi, non contro gli altri!</a:t>
          </a:r>
          <a:endParaRPr lang="it-IT" dirty="0"/>
        </a:p>
      </dgm:t>
    </dgm:pt>
    <dgm:pt modelId="{FE20FEC3-C328-4FC9-BDE9-800D546CF5DA}" type="parTrans" cxnId="{5923841B-015E-479A-BB52-0BAA520E1372}">
      <dgm:prSet/>
      <dgm:spPr/>
      <dgm:t>
        <a:bodyPr/>
        <a:lstStyle/>
        <a:p>
          <a:endParaRPr lang="it-IT"/>
        </a:p>
      </dgm:t>
    </dgm:pt>
    <dgm:pt modelId="{7715C249-DCD1-4A27-AA49-F240F2560B40}" type="sibTrans" cxnId="{5923841B-015E-479A-BB52-0BAA520E1372}">
      <dgm:prSet/>
      <dgm:spPr/>
      <dgm:t>
        <a:bodyPr/>
        <a:lstStyle/>
        <a:p>
          <a:endParaRPr lang="it-IT"/>
        </a:p>
      </dgm:t>
    </dgm:pt>
    <dgm:pt modelId="{0CB10DA2-507C-444A-92F1-C98D353F601A}">
      <dgm:prSet/>
      <dgm:spPr/>
      <dgm:t>
        <a:bodyPr/>
        <a:lstStyle/>
        <a:p>
          <a:pPr rtl="0"/>
          <a:r>
            <a:rPr lang="it-IT" b="1" dirty="0" smtClean="0"/>
            <a:t>Ricordare che ogni bambino ha ritmi e stili di apprendimento personali</a:t>
          </a:r>
          <a:r>
            <a:rPr lang="it-IT" dirty="0" smtClean="0"/>
            <a:t>: ciò che conta è arrivare al traguardo, il tempo impiegato e la strada percorsa non rendono i bambini più bravi o meno bravi di altri.</a:t>
          </a:r>
          <a:endParaRPr lang="it-IT" dirty="0"/>
        </a:p>
      </dgm:t>
    </dgm:pt>
    <dgm:pt modelId="{9842D30D-26B3-4522-B4E7-A3B7D7AADEA9}" type="parTrans" cxnId="{DC38A36F-B13B-4D52-804C-465DCD92CA53}">
      <dgm:prSet/>
      <dgm:spPr/>
      <dgm:t>
        <a:bodyPr/>
        <a:lstStyle/>
        <a:p>
          <a:endParaRPr lang="it-IT"/>
        </a:p>
      </dgm:t>
    </dgm:pt>
    <dgm:pt modelId="{0DF88198-841C-496D-A56F-932D3BADC594}" type="sibTrans" cxnId="{DC38A36F-B13B-4D52-804C-465DCD92CA53}">
      <dgm:prSet/>
      <dgm:spPr/>
      <dgm:t>
        <a:bodyPr/>
        <a:lstStyle/>
        <a:p>
          <a:endParaRPr lang="it-IT"/>
        </a:p>
      </dgm:t>
    </dgm:pt>
    <dgm:pt modelId="{2382740C-72E5-4612-A81A-9D7B4F9DDC42}">
      <dgm:prSet/>
      <dgm:spPr/>
      <dgm:t>
        <a:bodyPr/>
        <a:lstStyle/>
        <a:p>
          <a:pPr rtl="0"/>
          <a:r>
            <a:rPr lang="it-IT" b="1" dirty="0" smtClean="0"/>
            <a:t>Sostenere il bambino</a:t>
          </a:r>
          <a:r>
            <a:rPr lang="it-IT" dirty="0" smtClean="0"/>
            <a:t>: motivandolo e incoraggiandolo</a:t>
          </a:r>
          <a:endParaRPr lang="it-IT" dirty="0"/>
        </a:p>
      </dgm:t>
    </dgm:pt>
    <dgm:pt modelId="{A4D5CFE0-569D-4426-B570-781D6520652A}" type="parTrans" cxnId="{A3BC2F78-031E-405B-A2E6-7F8CE59BE985}">
      <dgm:prSet/>
      <dgm:spPr/>
      <dgm:t>
        <a:bodyPr/>
        <a:lstStyle/>
        <a:p>
          <a:endParaRPr lang="it-IT"/>
        </a:p>
      </dgm:t>
    </dgm:pt>
    <dgm:pt modelId="{87F8FCBD-1B1D-4C8F-8445-988294B3F5FD}" type="sibTrans" cxnId="{A3BC2F78-031E-405B-A2E6-7F8CE59BE985}">
      <dgm:prSet/>
      <dgm:spPr/>
      <dgm:t>
        <a:bodyPr/>
        <a:lstStyle/>
        <a:p>
          <a:endParaRPr lang="it-IT"/>
        </a:p>
      </dgm:t>
    </dgm:pt>
    <dgm:pt modelId="{3438C9DE-79B7-4BE0-9774-EEBAD3A68550}">
      <dgm:prSet/>
      <dgm:spPr/>
      <dgm:t>
        <a:bodyPr/>
        <a:lstStyle/>
        <a:p>
          <a:pPr rtl="0"/>
          <a:r>
            <a:rPr lang="it-IT" b="1" dirty="0" smtClean="0"/>
            <a:t>Sostenere la scuola</a:t>
          </a:r>
          <a:r>
            <a:rPr lang="it-IT" dirty="0" smtClean="0"/>
            <a:t>: confrontandosi e offrendo strategie per aiutare il bambino a proseguire efficacemente il percorso a scuola e a casa</a:t>
          </a:r>
          <a:endParaRPr lang="it-IT" dirty="0"/>
        </a:p>
      </dgm:t>
    </dgm:pt>
    <dgm:pt modelId="{4D9BB1DE-885F-4B18-BA41-654B3EA1F3CF}" type="parTrans" cxnId="{458D2B20-93CC-4B63-8213-0DFF26653EE0}">
      <dgm:prSet/>
      <dgm:spPr/>
      <dgm:t>
        <a:bodyPr/>
        <a:lstStyle/>
        <a:p>
          <a:endParaRPr lang="it-IT"/>
        </a:p>
      </dgm:t>
    </dgm:pt>
    <dgm:pt modelId="{35C6CA18-25BA-490A-A96F-5C25C2DF9F91}" type="sibTrans" cxnId="{458D2B20-93CC-4B63-8213-0DFF26653EE0}">
      <dgm:prSet/>
      <dgm:spPr/>
      <dgm:t>
        <a:bodyPr/>
        <a:lstStyle/>
        <a:p>
          <a:endParaRPr lang="it-IT"/>
        </a:p>
      </dgm:t>
    </dgm:pt>
    <dgm:pt modelId="{BDD7D1CE-2657-44FC-A910-ECE4AEFEF9A0}">
      <dgm:prSet/>
      <dgm:spPr/>
      <dgm:t>
        <a:bodyPr/>
        <a:lstStyle/>
        <a:p>
          <a:pPr rtl="0"/>
          <a:r>
            <a:rPr lang="it-IT" b="1" dirty="0" smtClean="0"/>
            <a:t>Vivere e costruire con noi questa nuova esperienza valutativa</a:t>
          </a:r>
          <a:r>
            <a:rPr lang="it-IT" dirty="0" smtClean="0"/>
            <a:t>: diamoci tutti il tempo di fare nostro questo nuovo sistema</a:t>
          </a:r>
          <a:endParaRPr lang="it-IT" dirty="0"/>
        </a:p>
      </dgm:t>
    </dgm:pt>
    <dgm:pt modelId="{1E512261-00E5-475B-838B-E60641559CB8}" type="parTrans" cxnId="{2952739D-30AF-4FC2-A8D9-B595C7041FD5}">
      <dgm:prSet/>
      <dgm:spPr/>
      <dgm:t>
        <a:bodyPr/>
        <a:lstStyle/>
        <a:p>
          <a:endParaRPr lang="it-IT"/>
        </a:p>
      </dgm:t>
    </dgm:pt>
    <dgm:pt modelId="{CD31221A-344F-437C-A06A-6D33E67D806F}" type="sibTrans" cxnId="{2952739D-30AF-4FC2-A8D9-B595C7041FD5}">
      <dgm:prSet/>
      <dgm:spPr/>
      <dgm:t>
        <a:bodyPr/>
        <a:lstStyle/>
        <a:p>
          <a:endParaRPr lang="it-IT"/>
        </a:p>
      </dgm:t>
    </dgm:pt>
    <dgm:pt modelId="{01A4BAC4-E282-4D42-AE62-F87CDCDBEB26}" type="pres">
      <dgm:prSet presAssocID="{86B81BC8-466B-4D5F-AF2A-0667E165EC2A}" presName="Name0" presStyleCnt="0">
        <dgm:presLayoutVars>
          <dgm:chMax val="7"/>
          <dgm:dir/>
          <dgm:animLvl val="lvl"/>
          <dgm:resizeHandles val="exact"/>
        </dgm:presLayoutVars>
      </dgm:prSet>
      <dgm:spPr/>
    </dgm:pt>
    <dgm:pt modelId="{8AD91CD7-87F3-4A46-820C-D17BD32ABD49}" type="pres">
      <dgm:prSet presAssocID="{C6FEE823-7306-4ADD-8D97-5B7553EA4EF5}" presName="circle1" presStyleLbl="node1" presStyleIdx="0" presStyleCnt="5"/>
      <dgm:spPr/>
    </dgm:pt>
    <dgm:pt modelId="{46839989-A325-4990-A081-79DC2ABC195A}" type="pres">
      <dgm:prSet presAssocID="{C6FEE823-7306-4ADD-8D97-5B7553EA4EF5}" presName="space" presStyleCnt="0"/>
      <dgm:spPr/>
    </dgm:pt>
    <dgm:pt modelId="{B78125E3-722E-4F34-968B-FA0273AE22B2}" type="pres">
      <dgm:prSet presAssocID="{C6FEE823-7306-4ADD-8D97-5B7553EA4EF5}" presName="rect1" presStyleLbl="alignAcc1" presStyleIdx="0" presStyleCnt="5"/>
      <dgm:spPr/>
    </dgm:pt>
    <dgm:pt modelId="{6D693632-CAB9-4E38-93C1-09BBE4695552}" type="pres">
      <dgm:prSet presAssocID="{0CB10DA2-507C-444A-92F1-C98D353F601A}" presName="vertSpace2" presStyleLbl="node1" presStyleIdx="0" presStyleCnt="5"/>
      <dgm:spPr/>
    </dgm:pt>
    <dgm:pt modelId="{2D77A49A-6A98-498A-A391-96D8986A9F1A}" type="pres">
      <dgm:prSet presAssocID="{0CB10DA2-507C-444A-92F1-C98D353F601A}" presName="circle2" presStyleLbl="node1" presStyleIdx="1" presStyleCnt="5"/>
      <dgm:spPr/>
    </dgm:pt>
    <dgm:pt modelId="{A49A7113-5FD9-4145-A165-608C8AF8DFDA}" type="pres">
      <dgm:prSet presAssocID="{0CB10DA2-507C-444A-92F1-C98D353F601A}" presName="rect2" presStyleLbl="alignAcc1" presStyleIdx="1" presStyleCnt="5"/>
      <dgm:spPr/>
    </dgm:pt>
    <dgm:pt modelId="{84847A2C-5A32-4E66-A46A-5A90622981DA}" type="pres">
      <dgm:prSet presAssocID="{2382740C-72E5-4612-A81A-9D7B4F9DDC42}" presName="vertSpace3" presStyleLbl="node1" presStyleIdx="1" presStyleCnt="5"/>
      <dgm:spPr/>
    </dgm:pt>
    <dgm:pt modelId="{088DC40D-DE97-4F00-B544-2A18251301AA}" type="pres">
      <dgm:prSet presAssocID="{2382740C-72E5-4612-A81A-9D7B4F9DDC42}" presName="circle3" presStyleLbl="node1" presStyleIdx="2" presStyleCnt="5"/>
      <dgm:spPr/>
    </dgm:pt>
    <dgm:pt modelId="{EBE6F13D-917C-4015-BB01-11C48BA716F6}" type="pres">
      <dgm:prSet presAssocID="{2382740C-72E5-4612-A81A-9D7B4F9DDC42}" presName="rect3" presStyleLbl="alignAcc1" presStyleIdx="2" presStyleCnt="5"/>
      <dgm:spPr/>
    </dgm:pt>
    <dgm:pt modelId="{7D2322FF-831B-4D58-8CA3-6385ACC46B8F}" type="pres">
      <dgm:prSet presAssocID="{3438C9DE-79B7-4BE0-9774-EEBAD3A68550}" presName="vertSpace4" presStyleLbl="node1" presStyleIdx="2" presStyleCnt="5"/>
      <dgm:spPr/>
    </dgm:pt>
    <dgm:pt modelId="{DF20BDFC-7CD6-4EB0-8189-453A0B866B47}" type="pres">
      <dgm:prSet presAssocID="{3438C9DE-79B7-4BE0-9774-EEBAD3A68550}" presName="circle4" presStyleLbl="node1" presStyleIdx="3" presStyleCnt="5"/>
      <dgm:spPr/>
    </dgm:pt>
    <dgm:pt modelId="{E82FC09B-A294-4C50-8580-1A7886CD4741}" type="pres">
      <dgm:prSet presAssocID="{3438C9DE-79B7-4BE0-9774-EEBAD3A68550}" presName="rect4" presStyleLbl="alignAcc1" presStyleIdx="3" presStyleCnt="5"/>
      <dgm:spPr/>
    </dgm:pt>
    <dgm:pt modelId="{E8E0D858-15DF-4FC0-BC56-BD22A5C6AA24}" type="pres">
      <dgm:prSet presAssocID="{BDD7D1CE-2657-44FC-A910-ECE4AEFEF9A0}" presName="vertSpace5" presStyleLbl="node1" presStyleIdx="3" presStyleCnt="5"/>
      <dgm:spPr/>
    </dgm:pt>
    <dgm:pt modelId="{6FFEF2F0-9B8D-456F-8680-BF34BC2BEDD8}" type="pres">
      <dgm:prSet presAssocID="{BDD7D1CE-2657-44FC-A910-ECE4AEFEF9A0}" presName="circle5" presStyleLbl="node1" presStyleIdx="4" presStyleCnt="5"/>
      <dgm:spPr/>
    </dgm:pt>
    <dgm:pt modelId="{900E8F05-9151-419F-9042-C4A8D4BC2C90}" type="pres">
      <dgm:prSet presAssocID="{BDD7D1CE-2657-44FC-A910-ECE4AEFEF9A0}" presName="rect5" presStyleLbl="alignAcc1" presStyleIdx="4" presStyleCnt="5"/>
      <dgm:spPr/>
    </dgm:pt>
    <dgm:pt modelId="{0E8B36FB-6D11-4DA9-B1D5-D8276C150F39}" type="pres">
      <dgm:prSet presAssocID="{C6FEE823-7306-4ADD-8D97-5B7553EA4EF5}" presName="rect1ParTxNoCh" presStyleLbl="alignAcc1" presStyleIdx="4" presStyleCnt="5">
        <dgm:presLayoutVars>
          <dgm:chMax val="1"/>
          <dgm:bulletEnabled val="1"/>
        </dgm:presLayoutVars>
      </dgm:prSet>
      <dgm:spPr/>
    </dgm:pt>
    <dgm:pt modelId="{184A7FEC-9512-456C-A01D-1590C5B4BDFF}" type="pres">
      <dgm:prSet presAssocID="{0CB10DA2-507C-444A-92F1-C98D353F601A}" presName="rect2ParTxNoCh" presStyleLbl="alignAcc1" presStyleIdx="4" presStyleCnt="5">
        <dgm:presLayoutVars>
          <dgm:chMax val="1"/>
          <dgm:bulletEnabled val="1"/>
        </dgm:presLayoutVars>
      </dgm:prSet>
      <dgm:spPr/>
    </dgm:pt>
    <dgm:pt modelId="{F47AE44E-5D22-4FF2-B7FA-5AD0DF6B36E6}" type="pres">
      <dgm:prSet presAssocID="{2382740C-72E5-4612-A81A-9D7B4F9DDC42}" presName="rect3ParTxNoCh" presStyleLbl="alignAcc1" presStyleIdx="4" presStyleCnt="5">
        <dgm:presLayoutVars>
          <dgm:chMax val="1"/>
          <dgm:bulletEnabled val="1"/>
        </dgm:presLayoutVars>
      </dgm:prSet>
      <dgm:spPr/>
    </dgm:pt>
    <dgm:pt modelId="{9DB705E7-13AA-4382-891E-4DD15E49F1FD}" type="pres">
      <dgm:prSet presAssocID="{3438C9DE-79B7-4BE0-9774-EEBAD3A68550}" presName="rect4ParTxNoCh" presStyleLbl="alignAcc1" presStyleIdx="4" presStyleCnt="5">
        <dgm:presLayoutVars>
          <dgm:chMax val="1"/>
          <dgm:bulletEnabled val="1"/>
        </dgm:presLayoutVars>
      </dgm:prSet>
      <dgm:spPr/>
    </dgm:pt>
    <dgm:pt modelId="{D598CD85-5901-4E85-BFF5-AABCFDA92E47}" type="pres">
      <dgm:prSet presAssocID="{BDD7D1CE-2657-44FC-A910-ECE4AEFEF9A0}" presName="rect5ParTxNoCh" presStyleLbl="alignAcc1" presStyleIdx="4" presStyleCnt="5">
        <dgm:presLayoutVars>
          <dgm:chMax val="1"/>
          <dgm:bulletEnabled val="1"/>
        </dgm:presLayoutVars>
      </dgm:prSet>
      <dgm:spPr/>
    </dgm:pt>
  </dgm:ptLst>
  <dgm:cxnLst>
    <dgm:cxn modelId="{EA08B40C-A61B-4401-8763-0D1CAA8883FC}" type="presOf" srcId="{BDD7D1CE-2657-44FC-A910-ECE4AEFEF9A0}" destId="{900E8F05-9151-419F-9042-C4A8D4BC2C90}" srcOrd="0" destOrd="0" presId="urn:microsoft.com/office/officeart/2005/8/layout/target3"/>
    <dgm:cxn modelId="{458D2B20-93CC-4B63-8213-0DFF26653EE0}" srcId="{86B81BC8-466B-4D5F-AF2A-0667E165EC2A}" destId="{3438C9DE-79B7-4BE0-9774-EEBAD3A68550}" srcOrd="3" destOrd="0" parTransId="{4D9BB1DE-885F-4B18-BA41-654B3EA1F3CF}" sibTransId="{35C6CA18-25BA-490A-A96F-5C25C2DF9F91}"/>
    <dgm:cxn modelId="{E91383A1-E9DE-4F1D-B6B9-B85EFE662D09}" type="presOf" srcId="{C6FEE823-7306-4ADD-8D97-5B7553EA4EF5}" destId="{0E8B36FB-6D11-4DA9-B1D5-D8276C150F39}" srcOrd="1" destOrd="0" presId="urn:microsoft.com/office/officeart/2005/8/layout/target3"/>
    <dgm:cxn modelId="{B9DB051A-0BF6-4B0D-BF19-43A716E58344}" type="presOf" srcId="{3438C9DE-79B7-4BE0-9774-EEBAD3A68550}" destId="{9DB705E7-13AA-4382-891E-4DD15E49F1FD}" srcOrd="1" destOrd="0" presId="urn:microsoft.com/office/officeart/2005/8/layout/target3"/>
    <dgm:cxn modelId="{C7DF8BC5-09B1-4DCC-A2BC-EB00E6A74FBA}" type="presOf" srcId="{BDD7D1CE-2657-44FC-A910-ECE4AEFEF9A0}" destId="{D598CD85-5901-4E85-BFF5-AABCFDA92E47}" srcOrd="1" destOrd="0" presId="urn:microsoft.com/office/officeart/2005/8/layout/target3"/>
    <dgm:cxn modelId="{A60FD888-62D3-4582-BBF1-1FCD8681B4BD}" type="presOf" srcId="{86B81BC8-466B-4D5F-AF2A-0667E165EC2A}" destId="{01A4BAC4-E282-4D42-AE62-F87CDCDBEB26}" srcOrd="0" destOrd="0" presId="urn:microsoft.com/office/officeart/2005/8/layout/target3"/>
    <dgm:cxn modelId="{99DBFCFC-8663-41F8-BC83-22F8508444C3}" type="presOf" srcId="{2382740C-72E5-4612-A81A-9D7B4F9DDC42}" destId="{F47AE44E-5D22-4FF2-B7FA-5AD0DF6B36E6}" srcOrd="1" destOrd="0" presId="urn:microsoft.com/office/officeart/2005/8/layout/target3"/>
    <dgm:cxn modelId="{4EEB4C38-66B2-49A9-AE0E-68E6A4CA04F6}" type="presOf" srcId="{3438C9DE-79B7-4BE0-9774-EEBAD3A68550}" destId="{E82FC09B-A294-4C50-8580-1A7886CD4741}" srcOrd="0" destOrd="0" presId="urn:microsoft.com/office/officeart/2005/8/layout/target3"/>
    <dgm:cxn modelId="{A3BC2F78-031E-405B-A2E6-7F8CE59BE985}" srcId="{86B81BC8-466B-4D5F-AF2A-0667E165EC2A}" destId="{2382740C-72E5-4612-A81A-9D7B4F9DDC42}" srcOrd="2" destOrd="0" parTransId="{A4D5CFE0-569D-4426-B570-781D6520652A}" sibTransId="{87F8FCBD-1B1D-4C8F-8445-988294B3F5FD}"/>
    <dgm:cxn modelId="{8F9F8ADA-FD91-47AD-BB69-15EC9AE164AA}" type="presOf" srcId="{0CB10DA2-507C-444A-92F1-C98D353F601A}" destId="{184A7FEC-9512-456C-A01D-1590C5B4BDFF}" srcOrd="1" destOrd="0" presId="urn:microsoft.com/office/officeart/2005/8/layout/target3"/>
    <dgm:cxn modelId="{5450466F-63C3-46EA-B21A-E1401662B092}" type="presOf" srcId="{0CB10DA2-507C-444A-92F1-C98D353F601A}" destId="{A49A7113-5FD9-4145-A165-608C8AF8DFDA}" srcOrd="0" destOrd="0" presId="urn:microsoft.com/office/officeart/2005/8/layout/target3"/>
    <dgm:cxn modelId="{2952739D-30AF-4FC2-A8D9-B595C7041FD5}" srcId="{86B81BC8-466B-4D5F-AF2A-0667E165EC2A}" destId="{BDD7D1CE-2657-44FC-A910-ECE4AEFEF9A0}" srcOrd="4" destOrd="0" parTransId="{1E512261-00E5-475B-838B-E60641559CB8}" sibTransId="{CD31221A-344F-437C-A06A-6D33E67D806F}"/>
    <dgm:cxn modelId="{FDB602C4-0D60-4842-B071-6C4442970D25}" type="presOf" srcId="{C6FEE823-7306-4ADD-8D97-5B7553EA4EF5}" destId="{B78125E3-722E-4F34-968B-FA0273AE22B2}" srcOrd="0" destOrd="0" presId="urn:microsoft.com/office/officeart/2005/8/layout/target3"/>
    <dgm:cxn modelId="{DC38A36F-B13B-4D52-804C-465DCD92CA53}" srcId="{86B81BC8-466B-4D5F-AF2A-0667E165EC2A}" destId="{0CB10DA2-507C-444A-92F1-C98D353F601A}" srcOrd="1" destOrd="0" parTransId="{9842D30D-26B3-4522-B4E7-A3B7D7AADEA9}" sibTransId="{0DF88198-841C-496D-A56F-932D3BADC594}"/>
    <dgm:cxn modelId="{4F690E18-4726-4125-93CA-A0E96DD3F9D8}" type="presOf" srcId="{2382740C-72E5-4612-A81A-9D7B4F9DDC42}" destId="{EBE6F13D-917C-4015-BB01-11C48BA716F6}" srcOrd="0" destOrd="0" presId="urn:microsoft.com/office/officeart/2005/8/layout/target3"/>
    <dgm:cxn modelId="{5923841B-015E-479A-BB52-0BAA520E1372}" srcId="{86B81BC8-466B-4D5F-AF2A-0667E165EC2A}" destId="{C6FEE823-7306-4ADD-8D97-5B7553EA4EF5}" srcOrd="0" destOrd="0" parTransId="{FE20FEC3-C328-4FC9-BDE9-800D546CF5DA}" sibTransId="{7715C249-DCD1-4A27-AA49-F240F2560B40}"/>
    <dgm:cxn modelId="{3DE1758D-8A3A-475B-8ECC-ED8038769993}" type="presParOf" srcId="{01A4BAC4-E282-4D42-AE62-F87CDCDBEB26}" destId="{8AD91CD7-87F3-4A46-820C-D17BD32ABD49}" srcOrd="0" destOrd="0" presId="urn:microsoft.com/office/officeart/2005/8/layout/target3"/>
    <dgm:cxn modelId="{A548AC20-B5AD-44A6-A88A-AC3F773B8110}" type="presParOf" srcId="{01A4BAC4-E282-4D42-AE62-F87CDCDBEB26}" destId="{46839989-A325-4990-A081-79DC2ABC195A}" srcOrd="1" destOrd="0" presId="urn:microsoft.com/office/officeart/2005/8/layout/target3"/>
    <dgm:cxn modelId="{D83D178D-2463-493B-ADA7-A56D98375879}" type="presParOf" srcId="{01A4BAC4-E282-4D42-AE62-F87CDCDBEB26}" destId="{B78125E3-722E-4F34-968B-FA0273AE22B2}" srcOrd="2" destOrd="0" presId="urn:microsoft.com/office/officeart/2005/8/layout/target3"/>
    <dgm:cxn modelId="{9DD60089-2AF8-45C1-A7A7-02C6A8EA3E00}" type="presParOf" srcId="{01A4BAC4-E282-4D42-AE62-F87CDCDBEB26}" destId="{6D693632-CAB9-4E38-93C1-09BBE4695552}" srcOrd="3" destOrd="0" presId="urn:microsoft.com/office/officeart/2005/8/layout/target3"/>
    <dgm:cxn modelId="{F66768A2-F818-435C-8972-F5C76C5F3947}" type="presParOf" srcId="{01A4BAC4-E282-4D42-AE62-F87CDCDBEB26}" destId="{2D77A49A-6A98-498A-A391-96D8986A9F1A}" srcOrd="4" destOrd="0" presId="urn:microsoft.com/office/officeart/2005/8/layout/target3"/>
    <dgm:cxn modelId="{F6AE2F32-2ED7-4EEE-A7A0-51770E0013EB}" type="presParOf" srcId="{01A4BAC4-E282-4D42-AE62-F87CDCDBEB26}" destId="{A49A7113-5FD9-4145-A165-608C8AF8DFDA}" srcOrd="5" destOrd="0" presId="urn:microsoft.com/office/officeart/2005/8/layout/target3"/>
    <dgm:cxn modelId="{EC2C7269-1E8C-4ED9-B77F-D732FE3C7047}" type="presParOf" srcId="{01A4BAC4-E282-4D42-AE62-F87CDCDBEB26}" destId="{84847A2C-5A32-4E66-A46A-5A90622981DA}" srcOrd="6" destOrd="0" presId="urn:microsoft.com/office/officeart/2005/8/layout/target3"/>
    <dgm:cxn modelId="{6A813D01-469C-4C09-87C2-531EFD10A0AF}" type="presParOf" srcId="{01A4BAC4-E282-4D42-AE62-F87CDCDBEB26}" destId="{088DC40D-DE97-4F00-B544-2A18251301AA}" srcOrd="7" destOrd="0" presId="urn:microsoft.com/office/officeart/2005/8/layout/target3"/>
    <dgm:cxn modelId="{8C589F88-14EA-465E-9CF8-E38CA31C7580}" type="presParOf" srcId="{01A4BAC4-E282-4D42-AE62-F87CDCDBEB26}" destId="{EBE6F13D-917C-4015-BB01-11C48BA716F6}" srcOrd="8" destOrd="0" presId="urn:microsoft.com/office/officeart/2005/8/layout/target3"/>
    <dgm:cxn modelId="{69C7EF92-A3F1-4E14-9800-A74A4E4449BF}" type="presParOf" srcId="{01A4BAC4-E282-4D42-AE62-F87CDCDBEB26}" destId="{7D2322FF-831B-4D58-8CA3-6385ACC46B8F}" srcOrd="9" destOrd="0" presId="urn:microsoft.com/office/officeart/2005/8/layout/target3"/>
    <dgm:cxn modelId="{3E1A67B1-4E36-41AA-96B3-2EA685599928}" type="presParOf" srcId="{01A4BAC4-E282-4D42-AE62-F87CDCDBEB26}" destId="{DF20BDFC-7CD6-4EB0-8189-453A0B866B47}" srcOrd="10" destOrd="0" presId="urn:microsoft.com/office/officeart/2005/8/layout/target3"/>
    <dgm:cxn modelId="{57390220-7A40-4647-A455-797DBC1ED0EE}" type="presParOf" srcId="{01A4BAC4-E282-4D42-AE62-F87CDCDBEB26}" destId="{E82FC09B-A294-4C50-8580-1A7886CD4741}" srcOrd="11" destOrd="0" presId="urn:microsoft.com/office/officeart/2005/8/layout/target3"/>
    <dgm:cxn modelId="{7B8B6695-5823-42FB-9AA0-CB4A5AC95FB0}" type="presParOf" srcId="{01A4BAC4-E282-4D42-AE62-F87CDCDBEB26}" destId="{E8E0D858-15DF-4FC0-BC56-BD22A5C6AA24}" srcOrd="12" destOrd="0" presId="urn:microsoft.com/office/officeart/2005/8/layout/target3"/>
    <dgm:cxn modelId="{AEE72EBF-7722-49AE-8A5D-F14A5177D0C4}" type="presParOf" srcId="{01A4BAC4-E282-4D42-AE62-F87CDCDBEB26}" destId="{6FFEF2F0-9B8D-456F-8680-BF34BC2BEDD8}" srcOrd="13" destOrd="0" presId="urn:microsoft.com/office/officeart/2005/8/layout/target3"/>
    <dgm:cxn modelId="{65B28CC9-F646-455A-AECF-D86B07351D19}" type="presParOf" srcId="{01A4BAC4-E282-4D42-AE62-F87CDCDBEB26}" destId="{900E8F05-9151-419F-9042-C4A8D4BC2C90}" srcOrd="14" destOrd="0" presId="urn:microsoft.com/office/officeart/2005/8/layout/target3"/>
    <dgm:cxn modelId="{01EF4B85-AC6B-4DB9-AC04-FAECBB64AD91}" type="presParOf" srcId="{01A4BAC4-E282-4D42-AE62-F87CDCDBEB26}" destId="{0E8B36FB-6D11-4DA9-B1D5-D8276C150F39}" srcOrd="15" destOrd="0" presId="urn:microsoft.com/office/officeart/2005/8/layout/target3"/>
    <dgm:cxn modelId="{6BD564C5-FDC4-4170-84BB-A78DC3A225DE}" type="presParOf" srcId="{01A4BAC4-E282-4D42-AE62-F87CDCDBEB26}" destId="{184A7FEC-9512-456C-A01D-1590C5B4BDFF}" srcOrd="16" destOrd="0" presId="urn:microsoft.com/office/officeart/2005/8/layout/target3"/>
    <dgm:cxn modelId="{F3AFB95D-F11B-4715-BC16-163EEF90BAE5}" type="presParOf" srcId="{01A4BAC4-E282-4D42-AE62-F87CDCDBEB26}" destId="{F47AE44E-5D22-4FF2-B7FA-5AD0DF6B36E6}" srcOrd="17" destOrd="0" presId="urn:microsoft.com/office/officeart/2005/8/layout/target3"/>
    <dgm:cxn modelId="{86BC5C88-7B14-469A-B3C1-2E4CD58E8B6E}" type="presParOf" srcId="{01A4BAC4-E282-4D42-AE62-F87CDCDBEB26}" destId="{9DB705E7-13AA-4382-891E-4DD15E49F1FD}" srcOrd="18" destOrd="0" presId="urn:microsoft.com/office/officeart/2005/8/layout/target3"/>
    <dgm:cxn modelId="{5C206BFF-56C6-408B-8DCD-FB0A17F6F6CA}" type="presParOf" srcId="{01A4BAC4-E282-4D42-AE62-F87CDCDBEB26}" destId="{D598CD85-5901-4E85-BFF5-AABCFDA92E47}" srcOrd="19" destOrd="0" presId="urn:microsoft.com/office/officeart/2005/8/layout/target3"/>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C0799C-AA5E-43D9-9590-D1E756990832}">
      <dsp:nvSpPr>
        <dsp:cNvPr id="0" name=""/>
        <dsp:cNvSpPr/>
      </dsp:nvSpPr>
      <dsp:spPr>
        <a:xfrm>
          <a:off x="3238215" y="2828695"/>
          <a:ext cx="2020513" cy="202051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it-IT" sz="2300" kern="1200" dirty="0" smtClean="0"/>
            <a:t>è lo strumento essenziale per</a:t>
          </a:r>
          <a:endParaRPr lang="it-IT" sz="2300" kern="1200" dirty="0"/>
        </a:p>
      </dsp:txBody>
      <dsp:txXfrm>
        <a:off x="3238215" y="2828695"/>
        <a:ext cx="2020513" cy="2020513"/>
      </dsp:txXfrm>
    </dsp:sp>
    <dsp:sp modelId="{B286B734-75C9-4640-A449-2F47F7BDB57B}">
      <dsp:nvSpPr>
        <dsp:cNvPr id="0" name=""/>
        <dsp:cNvSpPr/>
      </dsp:nvSpPr>
      <dsp:spPr>
        <a:xfrm rot="16200000">
          <a:off x="4034907" y="2094345"/>
          <a:ext cx="427128" cy="68697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16200000">
        <a:off x="4034907" y="2094345"/>
        <a:ext cx="427128" cy="686974"/>
      </dsp:txXfrm>
    </dsp:sp>
    <dsp:sp modelId="{2C044A28-CA72-486C-A4E1-2D7F4BC4438A}">
      <dsp:nvSpPr>
        <dsp:cNvPr id="0" name=""/>
        <dsp:cNvSpPr/>
      </dsp:nvSpPr>
      <dsp:spPr>
        <a:xfrm>
          <a:off x="3238215" y="2278"/>
          <a:ext cx="2020513" cy="20205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attribuire</a:t>
          </a:r>
          <a:r>
            <a:rPr lang="en-US" sz="1400" kern="1200" dirty="0" smtClean="0">
              <a:solidFill>
                <a:schemeClr val="tx1"/>
              </a:solidFill>
            </a:rPr>
            <a:t> </a:t>
          </a:r>
          <a:r>
            <a:rPr lang="en-US" sz="1400" kern="1200" dirty="0" err="1" smtClean="0">
              <a:solidFill>
                <a:schemeClr val="tx1"/>
              </a:solidFill>
            </a:rPr>
            <a:t>valore</a:t>
          </a:r>
          <a:r>
            <a:rPr lang="en-US" sz="1400" kern="1200" dirty="0" smtClean="0">
              <a:solidFill>
                <a:schemeClr val="tx1"/>
              </a:solidFill>
            </a:rPr>
            <a:t> </a:t>
          </a:r>
          <a:r>
            <a:rPr lang="en-US" sz="1400" kern="1200" dirty="0" err="1" smtClean="0">
              <a:solidFill>
                <a:schemeClr val="tx1"/>
              </a:solidFill>
            </a:rPr>
            <a:t>alla</a:t>
          </a:r>
          <a:r>
            <a:rPr lang="en-US" sz="1400" kern="1200" dirty="0" smtClean="0">
              <a:solidFill>
                <a:schemeClr val="tx1"/>
              </a:solidFill>
            </a:rPr>
            <a:t> </a:t>
          </a:r>
          <a:r>
            <a:rPr lang="en-US" sz="1400" kern="1200" dirty="0" err="1" smtClean="0">
              <a:solidFill>
                <a:schemeClr val="tx1"/>
              </a:solidFill>
            </a:rPr>
            <a:t>progressiva</a:t>
          </a:r>
          <a:r>
            <a:rPr lang="en-US" sz="1400" kern="1200" dirty="0" smtClean="0">
              <a:solidFill>
                <a:schemeClr val="tx1"/>
              </a:solidFill>
            </a:rPr>
            <a:t>  </a:t>
          </a:r>
          <a:r>
            <a:rPr lang="en-US" sz="1400" kern="1200" dirty="0" err="1" smtClean="0">
              <a:solidFill>
                <a:schemeClr val="tx1"/>
              </a:solidFill>
            </a:rPr>
            <a:t>costruzione</a:t>
          </a:r>
          <a:r>
            <a:rPr lang="en-US" sz="1400" kern="1200" dirty="0" smtClean="0">
              <a:solidFill>
                <a:schemeClr val="tx1"/>
              </a:solidFill>
            </a:rPr>
            <a:t>  </a:t>
          </a:r>
          <a:r>
            <a:rPr lang="en-US" sz="1400" kern="1200" dirty="0" err="1" smtClean="0">
              <a:solidFill>
                <a:schemeClr val="tx1"/>
              </a:solidFill>
            </a:rPr>
            <a:t>di</a:t>
          </a:r>
          <a:r>
            <a:rPr lang="en-US" sz="1400" kern="1200" dirty="0" smtClean="0">
              <a:solidFill>
                <a:schemeClr val="tx1"/>
              </a:solidFill>
            </a:rPr>
            <a:t>  </a:t>
          </a:r>
          <a:r>
            <a:rPr lang="en-US" sz="1400" kern="1200" dirty="0" err="1" smtClean="0">
              <a:solidFill>
                <a:schemeClr val="tx1"/>
              </a:solidFill>
            </a:rPr>
            <a:t>conoscenze</a:t>
          </a:r>
          <a:r>
            <a:rPr lang="en-US" sz="1400" kern="1200" dirty="0" smtClean="0">
              <a:solidFill>
                <a:schemeClr val="tx1"/>
              </a:solidFill>
            </a:rPr>
            <a:t>  </a:t>
          </a:r>
          <a:r>
            <a:rPr lang="en-US" sz="1400" kern="1200" dirty="0" err="1" smtClean="0">
              <a:solidFill>
                <a:schemeClr val="tx1"/>
              </a:solidFill>
            </a:rPr>
            <a:t>realizzata</a:t>
          </a:r>
          <a:r>
            <a:rPr lang="en-US" sz="1400" kern="1200" dirty="0" smtClean="0">
              <a:solidFill>
                <a:schemeClr val="tx1"/>
              </a:solidFill>
            </a:rPr>
            <a:t>  </a:t>
          </a:r>
          <a:r>
            <a:rPr lang="en-US" sz="1400" kern="1200" dirty="0" err="1" smtClean="0">
              <a:solidFill>
                <a:schemeClr val="tx1"/>
              </a:solidFill>
            </a:rPr>
            <a:t>dagli</a:t>
          </a:r>
          <a:r>
            <a:rPr lang="en-US" sz="1400" kern="1200" dirty="0" smtClean="0">
              <a:solidFill>
                <a:schemeClr val="tx1"/>
              </a:solidFill>
            </a:rPr>
            <a:t>  </a:t>
          </a:r>
          <a:r>
            <a:rPr lang="en-US" sz="1400" kern="1200" dirty="0" err="1" smtClean="0">
              <a:solidFill>
                <a:schemeClr val="tx1"/>
              </a:solidFill>
            </a:rPr>
            <a:t>alunni</a:t>
          </a:r>
          <a:r>
            <a:rPr lang="en-US" sz="1400" kern="1200" dirty="0" smtClean="0">
              <a:solidFill>
                <a:schemeClr val="tx1"/>
              </a:solidFill>
            </a:rPr>
            <a:t> </a:t>
          </a:r>
          <a:endParaRPr lang="it-IT" sz="1400" kern="1200" dirty="0">
            <a:solidFill>
              <a:schemeClr val="tx1"/>
            </a:solidFill>
          </a:endParaRPr>
        </a:p>
      </dsp:txBody>
      <dsp:txXfrm>
        <a:off x="3238215" y="2278"/>
        <a:ext cx="2020513" cy="2020513"/>
      </dsp:txXfrm>
    </dsp:sp>
    <dsp:sp modelId="{4B3D45BD-D472-4A39-B8D9-D940F52011EB}">
      <dsp:nvSpPr>
        <dsp:cNvPr id="0" name=""/>
        <dsp:cNvSpPr/>
      </dsp:nvSpPr>
      <dsp:spPr>
        <a:xfrm rot="1800000">
          <a:off x="5248313" y="4196024"/>
          <a:ext cx="427128" cy="686974"/>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1800000">
        <a:off x="5248313" y="4196024"/>
        <a:ext cx="427128" cy="686974"/>
      </dsp:txXfrm>
    </dsp:sp>
    <dsp:sp modelId="{202CE2D7-A5DF-4605-B76D-28120740DB9D}">
      <dsp:nvSpPr>
        <dsp:cNvPr id="0" name=""/>
        <dsp:cNvSpPr/>
      </dsp:nvSpPr>
      <dsp:spPr>
        <a:xfrm>
          <a:off x="5685963" y="4241903"/>
          <a:ext cx="2020513" cy="2020513"/>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sollecitare</a:t>
          </a:r>
          <a:r>
            <a:rPr lang="en-US" sz="1400" kern="1200" dirty="0" smtClean="0">
              <a:solidFill>
                <a:schemeClr val="tx1"/>
              </a:solidFill>
            </a:rPr>
            <a:t>  </a:t>
          </a:r>
          <a:r>
            <a:rPr lang="en-US" sz="1400" kern="1200" dirty="0" err="1" smtClean="0">
              <a:solidFill>
                <a:schemeClr val="tx1"/>
              </a:solidFill>
            </a:rPr>
            <a:t>il</a:t>
          </a:r>
          <a:r>
            <a:rPr lang="en-US" sz="1400" kern="1200" dirty="0" smtClean="0">
              <a:solidFill>
                <a:schemeClr val="tx1"/>
              </a:solidFill>
            </a:rPr>
            <a:t>  </a:t>
          </a:r>
          <a:r>
            <a:rPr lang="en-US" sz="1400" kern="1200" dirty="0" err="1" smtClean="0">
              <a:solidFill>
                <a:schemeClr val="tx1"/>
              </a:solidFill>
            </a:rPr>
            <a:t>dispiego</a:t>
          </a:r>
          <a:r>
            <a:rPr lang="en-US" sz="1400" kern="1200" dirty="0" smtClean="0">
              <a:solidFill>
                <a:schemeClr val="tx1"/>
              </a:solidFill>
            </a:rPr>
            <a:t>  </a:t>
          </a:r>
          <a:r>
            <a:rPr lang="en-US" sz="1400" kern="1200" dirty="0" err="1" smtClean="0">
              <a:solidFill>
                <a:schemeClr val="tx1"/>
              </a:solidFill>
            </a:rPr>
            <a:t>delle</a:t>
          </a:r>
          <a:r>
            <a:rPr lang="en-US" sz="1400" kern="1200" dirty="0" smtClean="0">
              <a:solidFill>
                <a:schemeClr val="tx1"/>
              </a:solidFill>
            </a:rPr>
            <a:t> </a:t>
          </a:r>
          <a:r>
            <a:rPr lang="en-US" sz="1400" kern="1200" dirty="0" err="1" smtClean="0">
              <a:solidFill>
                <a:schemeClr val="tx1"/>
              </a:solidFill>
            </a:rPr>
            <a:t>potenzialità</a:t>
          </a:r>
          <a:r>
            <a:rPr lang="en-US" sz="1400" kern="1200" dirty="0" smtClean="0">
              <a:solidFill>
                <a:schemeClr val="tx1"/>
              </a:solidFill>
            </a:rPr>
            <a:t> </a:t>
          </a:r>
          <a:r>
            <a:rPr lang="en-US" sz="1400" kern="1200" dirty="0" err="1" smtClean="0">
              <a:solidFill>
                <a:schemeClr val="tx1"/>
              </a:solidFill>
            </a:rPr>
            <a:t>di</a:t>
          </a:r>
          <a:r>
            <a:rPr lang="en-US" sz="1400" kern="1200" dirty="0" smtClean="0">
              <a:solidFill>
                <a:schemeClr val="tx1"/>
              </a:solidFill>
            </a:rPr>
            <a:t> </a:t>
          </a:r>
          <a:r>
            <a:rPr lang="en-US" sz="1400" kern="1200" dirty="0" err="1" smtClean="0">
              <a:solidFill>
                <a:schemeClr val="tx1"/>
              </a:solidFill>
            </a:rPr>
            <a:t>ciascuno</a:t>
          </a:r>
          <a:r>
            <a:rPr lang="en-US" sz="1400" kern="1200" dirty="0" smtClean="0">
              <a:solidFill>
                <a:schemeClr val="tx1"/>
              </a:solidFill>
            </a:rPr>
            <a:t> </a:t>
          </a:r>
          <a:r>
            <a:rPr lang="en-US" sz="1400" kern="1200" dirty="0" err="1" smtClean="0">
              <a:solidFill>
                <a:schemeClr val="tx1"/>
              </a:solidFill>
            </a:rPr>
            <a:t>partendo</a:t>
          </a:r>
          <a:r>
            <a:rPr lang="en-US" sz="1400" kern="1200" dirty="0" smtClean="0">
              <a:solidFill>
                <a:schemeClr val="tx1"/>
              </a:solidFill>
            </a:rPr>
            <a:t> </a:t>
          </a:r>
          <a:r>
            <a:rPr lang="en-US" sz="1400" kern="1200" dirty="0" err="1" smtClean="0">
              <a:solidFill>
                <a:schemeClr val="tx1"/>
              </a:solidFill>
            </a:rPr>
            <a:t>dagli</a:t>
          </a:r>
          <a:r>
            <a:rPr lang="en-US" sz="1400" kern="1200" dirty="0" smtClean="0">
              <a:solidFill>
                <a:schemeClr val="tx1"/>
              </a:solidFill>
            </a:rPr>
            <a:t> </a:t>
          </a:r>
          <a:r>
            <a:rPr lang="en-US" sz="1400" kern="1200" dirty="0" err="1" smtClean="0">
              <a:solidFill>
                <a:schemeClr val="tx1"/>
              </a:solidFill>
            </a:rPr>
            <a:t>effettivi</a:t>
          </a:r>
          <a:r>
            <a:rPr lang="en-US" sz="1400" kern="1200" dirty="0" smtClean="0">
              <a:solidFill>
                <a:schemeClr val="tx1"/>
              </a:solidFill>
            </a:rPr>
            <a:t> </a:t>
          </a:r>
          <a:r>
            <a:rPr lang="en-US" sz="1400" kern="1200" dirty="0" err="1" smtClean="0">
              <a:solidFill>
                <a:schemeClr val="tx1"/>
              </a:solidFill>
            </a:rPr>
            <a:t>livelli</a:t>
          </a:r>
          <a:r>
            <a:rPr lang="en-US" sz="1400" kern="1200" dirty="0" smtClean="0">
              <a:solidFill>
                <a:schemeClr val="tx1"/>
              </a:solidFill>
            </a:rPr>
            <a:t> </a:t>
          </a:r>
          <a:r>
            <a:rPr lang="en-US" sz="1400" kern="1200" dirty="0" err="1" smtClean="0">
              <a:solidFill>
                <a:schemeClr val="tx1"/>
              </a:solidFill>
            </a:rPr>
            <a:t>di</a:t>
          </a:r>
          <a:r>
            <a:rPr lang="en-US" sz="1400" kern="1200" dirty="0" smtClean="0">
              <a:solidFill>
                <a:schemeClr val="tx1"/>
              </a:solidFill>
            </a:rPr>
            <a:t> </a:t>
          </a:r>
          <a:r>
            <a:rPr lang="en-US" sz="1400" kern="1200" dirty="0" err="1" smtClean="0">
              <a:solidFill>
                <a:schemeClr val="tx1"/>
              </a:solidFill>
            </a:rPr>
            <a:t>apprendimento</a:t>
          </a:r>
          <a:r>
            <a:rPr lang="en-US" sz="1400" kern="1200" dirty="0" smtClean="0">
              <a:solidFill>
                <a:schemeClr val="tx1"/>
              </a:solidFill>
            </a:rPr>
            <a:t> </a:t>
          </a:r>
          <a:r>
            <a:rPr lang="en-US" sz="1400" kern="1200" dirty="0" err="1" smtClean="0">
              <a:solidFill>
                <a:schemeClr val="tx1"/>
              </a:solidFill>
            </a:rPr>
            <a:t>raggiunti</a:t>
          </a:r>
          <a:r>
            <a:rPr lang="en-US" sz="1400" kern="1200" dirty="0" smtClean="0">
              <a:solidFill>
                <a:schemeClr val="tx1"/>
              </a:solidFill>
            </a:rPr>
            <a:t>,</a:t>
          </a:r>
          <a:endParaRPr lang="it-IT" sz="1400" kern="1200" dirty="0">
            <a:solidFill>
              <a:schemeClr val="tx1"/>
            </a:solidFill>
          </a:endParaRPr>
        </a:p>
      </dsp:txBody>
      <dsp:txXfrm>
        <a:off x="5685963" y="4241903"/>
        <a:ext cx="2020513" cy="2020513"/>
      </dsp:txXfrm>
    </dsp:sp>
    <dsp:sp modelId="{96CC3259-27AC-4046-BAF1-84FC3337A341}">
      <dsp:nvSpPr>
        <dsp:cNvPr id="0" name=""/>
        <dsp:cNvSpPr/>
      </dsp:nvSpPr>
      <dsp:spPr>
        <a:xfrm rot="9000000">
          <a:off x="2821502" y="4196024"/>
          <a:ext cx="427128" cy="686974"/>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9000000">
        <a:off x="2821502" y="4196024"/>
        <a:ext cx="427128" cy="686974"/>
      </dsp:txXfrm>
    </dsp:sp>
    <dsp:sp modelId="{D1A54858-F7BD-4383-B214-0B8C0F78B966}">
      <dsp:nvSpPr>
        <dsp:cNvPr id="0" name=""/>
        <dsp:cNvSpPr/>
      </dsp:nvSpPr>
      <dsp:spPr>
        <a:xfrm>
          <a:off x="790466" y="4241903"/>
          <a:ext cx="2020513" cy="2020513"/>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sostenere</a:t>
          </a:r>
          <a:r>
            <a:rPr lang="en-US" sz="1400" kern="1200" dirty="0" smtClean="0">
              <a:solidFill>
                <a:schemeClr val="tx1"/>
              </a:solidFill>
            </a:rPr>
            <a:t> e </a:t>
          </a:r>
          <a:r>
            <a:rPr lang="en-US" sz="1400" kern="1200" dirty="0" err="1" smtClean="0">
              <a:solidFill>
                <a:schemeClr val="tx1"/>
              </a:solidFill>
            </a:rPr>
            <a:t>potenziare</a:t>
          </a:r>
          <a:r>
            <a:rPr lang="en-US" sz="1400" kern="1200" dirty="0" smtClean="0">
              <a:solidFill>
                <a:schemeClr val="tx1"/>
              </a:solidFill>
            </a:rPr>
            <a:t> la </a:t>
          </a:r>
          <a:r>
            <a:rPr lang="en-US" sz="1400" kern="1200" dirty="0" err="1" smtClean="0">
              <a:solidFill>
                <a:schemeClr val="tx1"/>
              </a:solidFill>
            </a:rPr>
            <a:t>motivazione</a:t>
          </a:r>
          <a:r>
            <a:rPr lang="en-US" sz="1400" kern="1200" dirty="0" smtClean="0">
              <a:solidFill>
                <a:schemeClr val="tx1"/>
              </a:solidFill>
            </a:rPr>
            <a:t> al continuo </a:t>
          </a:r>
          <a:r>
            <a:rPr lang="en-US" sz="1400" kern="1200" dirty="0" err="1" smtClean="0">
              <a:solidFill>
                <a:schemeClr val="tx1"/>
              </a:solidFill>
            </a:rPr>
            <a:t>miglioramento</a:t>
          </a:r>
          <a:r>
            <a:rPr lang="en-US" sz="1400" kern="1200" dirty="0" smtClean="0">
              <a:solidFill>
                <a:schemeClr val="tx1"/>
              </a:solidFill>
            </a:rPr>
            <a:t> a </a:t>
          </a:r>
          <a:r>
            <a:rPr lang="en-US" sz="1400" kern="1200" dirty="0" err="1" smtClean="0">
              <a:solidFill>
                <a:schemeClr val="tx1"/>
              </a:solidFill>
            </a:rPr>
            <a:t>garanzia</a:t>
          </a:r>
          <a:r>
            <a:rPr lang="en-US" sz="1400" kern="1200" dirty="0" smtClean="0">
              <a:solidFill>
                <a:schemeClr val="tx1"/>
              </a:solidFill>
            </a:rPr>
            <a:t> del </a:t>
          </a:r>
          <a:r>
            <a:rPr lang="en-US" sz="1400" kern="1200" dirty="0" err="1" smtClean="0">
              <a:solidFill>
                <a:schemeClr val="tx1"/>
              </a:solidFill>
            </a:rPr>
            <a:t>successo</a:t>
          </a:r>
          <a:r>
            <a:rPr lang="en-US" sz="1400" kern="1200" dirty="0" smtClean="0">
              <a:solidFill>
                <a:schemeClr val="tx1"/>
              </a:solidFill>
            </a:rPr>
            <a:t> </a:t>
          </a:r>
          <a:r>
            <a:rPr lang="en-US" sz="1400" kern="1200" dirty="0" err="1" smtClean="0">
              <a:solidFill>
                <a:schemeClr val="tx1"/>
              </a:solidFill>
            </a:rPr>
            <a:t>formativo</a:t>
          </a:r>
          <a:r>
            <a:rPr lang="en-US" sz="1400" kern="1200" dirty="0" smtClean="0">
              <a:solidFill>
                <a:schemeClr val="tx1"/>
              </a:solidFill>
            </a:rPr>
            <a:t> e </a:t>
          </a:r>
          <a:r>
            <a:rPr lang="en-US" sz="1400" kern="1200" dirty="0" err="1" smtClean="0">
              <a:solidFill>
                <a:schemeClr val="tx1"/>
              </a:solidFill>
            </a:rPr>
            <a:t>scolastico</a:t>
          </a:r>
          <a:endParaRPr lang="it-IT" sz="1400" kern="1200" dirty="0">
            <a:solidFill>
              <a:schemeClr val="tx1"/>
            </a:solidFill>
          </a:endParaRPr>
        </a:p>
      </dsp:txBody>
      <dsp:txXfrm>
        <a:off x="790466" y="4241903"/>
        <a:ext cx="2020513" cy="20205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E25FB6-26C3-4C6F-AE12-53FCF451CA68}">
      <dsp:nvSpPr>
        <dsp:cNvPr id="0" name=""/>
        <dsp:cNvSpPr/>
      </dsp:nvSpPr>
      <dsp:spPr>
        <a:xfrm>
          <a:off x="658421" y="0"/>
          <a:ext cx="6995160" cy="296760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72994-368C-4AAF-AD6A-0CA4666D4537}">
      <dsp:nvSpPr>
        <dsp:cNvPr id="0" name=""/>
        <dsp:cNvSpPr/>
      </dsp:nvSpPr>
      <dsp:spPr>
        <a:xfrm>
          <a:off x="0" y="890282"/>
          <a:ext cx="8229600" cy="1187043"/>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it-IT" sz="2500" kern="1200" dirty="0" smtClean="0"/>
            <a:t>Articolo 3 c.4: </a:t>
          </a:r>
          <a:r>
            <a:rPr lang="it-IT" sz="2500" i="1" kern="1200" dirty="0" smtClean="0"/>
            <a:t>I giudizi descrittivi sono riferiti agli obiettivi oggetto di valutazione definiti nel curricolo di istituto</a:t>
          </a:r>
          <a:endParaRPr lang="it-IT" sz="2500" kern="1200" dirty="0"/>
        </a:p>
      </dsp:txBody>
      <dsp:txXfrm>
        <a:off x="0" y="890282"/>
        <a:ext cx="8229600" cy="118704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9B7014-3DCC-4E7E-89C6-40EDE8F724D1}">
      <dsp:nvSpPr>
        <dsp:cNvPr id="0" name=""/>
        <dsp:cNvSpPr/>
      </dsp:nvSpPr>
      <dsp:spPr>
        <a:xfrm>
          <a:off x="273630" y="0"/>
          <a:ext cx="7949683" cy="4968552"/>
        </a:xfrm>
        <a:prstGeom prst="swooshArrow">
          <a:avLst>
            <a:gd name="adj1" fmla="val 25000"/>
            <a:gd name="adj2" fmla="val 25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F06F2-FE08-4570-853C-C8AAB4363628}">
      <dsp:nvSpPr>
        <dsp:cNvPr id="0" name=""/>
        <dsp:cNvSpPr/>
      </dsp:nvSpPr>
      <dsp:spPr>
        <a:xfrm>
          <a:off x="1283240" y="3429294"/>
          <a:ext cx="206691" cy="206691"/>
        </a:xfrm>
        <a:prstGeom prst="ellipse">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F4D41-BD99-42CA-B7EE-11DC32139E0E}">
      <dsp:nvSpPr>
        <dsp:cNvPr id="0" name=""/>
        <dsp:cNvSpPr/>
      </dsp:nvSpPr>
      <dsp:spPr>
        <a:xfrm>
          <a:off x="1386586" y="3532640"/>
          <a:ext cx="1852276" cy="143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22" tIns="0" rIns="0" bIns="0" numCol="1" spcCol="1270" anchor="t" anchorCtr="0">
          <a:noAutofit/>
        </a:bodyPr>
        <a:lstStyle/>
        <a:p>
          <a:pPr lvl="0" algn="ctr" defTabSz="889000" rtl="0">
            <a:lnSpc>
              <a:spcPct val="90000"/>
            </a:lnSpc>
            <a:spcBef>
              <a:spcPct val="0"/>
            </a:spcBef>
            <a:spcAft>
              <a:spcPct val="35000"/>
            </a:spcAft>
          </a:pPr>
          <a:r>
            <a:rPr lang="it-IT" sz="2000" kern="1200" dirty="0" smtClean="0"/>
            <a:t>È elaborato dal Collegio Docenti</a:t>
          </a:r>
          <a:endParaRPr lang="it-IT" sz="2000" kern="1200" dirty="0"/>
        </a:p>
      </dsp:txBody>
      <dsp:txXfrm>
        <a:off x="1386586" y="3532640"/>
        <a:ext cx="1852276" cy="1435911"/>
      </dsp:txXfrm>
    </dsp:sp>
    <dsp:sp modelId="{2313FD9A-2951-4EB4-8BCC-D9BC2A2E7F92}">
      <dsp:nvSpPr>
        <dsp:cNvPr id="0" name=""/>
        <dsp:cNvSpPr/>
      </dsp:nvSpPr>
      <dsp:spPr>
        <a:xfrm>
          <a:off x="3107692" y="2078842"/>
          <a:ext cx="373635" cy="373635"/>
        </a:xfrm>
        <a:prstGeom prst="ellipse">
          <a:avLst/>
        </a:prstGeom>
        <a:solidFill>
          <a:schemeClr val="accent4">
            <a:shade val="50000"/>
            <a:hueOff val="-234055"/>
            <a:satOff val="9982"/>
            <a:lumOff val="28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4F02F-65CA-485D-8461-E425C311AAF9}">
      <dsp:nvSpPr>
        <dsp:cNvPr id="0" name=""/>
        <dsp:cNvSpPr/>
      </dsp:nvSpPr>
      <dsp:spPr>
        <a:xfrm>
          <a:off x="3294510" y="2265659"/>
          <a:ext cx="1907923" cy="270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982" tIns="0" rIns="0" bIns="0" numCol="1" spcCol="1270" anchor="t" anchorCtr="0">
          <a:noAutofit/>
        </a:bodyPr>
        <a:lstStyle/>
        <a:p>
          <a:pPr lvl="0" algn="ctr" defTabSz="800100" rtl="0">
            <a:lnSpc>
              <a:spcPct val="90000"/>
            </a:lnSpc>
            <a:spcBef>
              <a:spcPct val="0"/>
            </a:spcBef>
            <a:spcAft>
              <a:spcPct val="35000"/>
            </a:spcAft>
          </a:pPr>
          <a:r>
            <a:rPr lang="it-IT" sz="1800" kern="1200" dirty="0" smtClean="0"/>
            <a:t>È costruito rispettando le specificità di ciascun Istituto scolastico</a:t>
          </a:r>
        </a:p>
        <a:p>
          <a:pPr lvl="0" algn="ctr" defTabSz="800100" rtl="0">
            <a:lnSpc>
              <a:spcPct val="90000"/>
            </a:lnSpc>
            <a:spcBef>
              <a:spcPct val="0"/>
            </a:spcBef>
            <a:spcAft>
              <a:spcPct val="35000"/>
            </a:spcAft>
          </a:pPr>
          <a:r>
            <a:rPr lang="it-IT" sz="1200" kern="1200" dirty="0" smtClean="0"/>
            <a:t>(risorse umane, materiali, territoriali,…)</a:t>
          </a:r>
        </a:p>
      </dsp:txBody>
      <dsp:txXfrm>
        <a:off x="3294510" y="2265659"/>
        <a:ext cx="1907923" cy="2702892"/>
      </dsp:txXfrm>
    </dsp:sp>
    <dsp:sp modelId="{2D236443-4EB9-4052-A563-95F70A606207}">
      <dsp:nvSpPr>
        <dsp:cNvPr id="0" name=""/>
        <dsp:cNvSpPr/>
      </dsp:nvSpPr>
      <dsp:spPr>
        <a:xfrm>
          <a:off x="5301805" y="1257043"/>
          <a:ext cx="516729" cy="516729"/>
        </a:xfrm>
        <a:prstGeom prst="ellipse">
          <a:avLst/>
        </a:prstGeom>
        <a:solidFill>
          <a:schemeClr val="accent4">
            <a:shade val="50000"/>
            <a:hueOff val="-234055"/>
            <a:satOff val="9982"/>
            <a:lumOff val="28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346E7-E474-4CE2-A6FE-C2EA04BD6132}">
      <dsp:nvSpPr>
        <dsp:cNvPr id="0" name=""/>
        <dsp:cNvSpPr/>
      </dsp:nvSpPr>
      <dsp:spPr>
        <a:xfrm>
          <a:off x="5179386" y="1515408"/>
          <a:ext cx="2669490" cy="3453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804" tIns="0" rIns="0" bIns="0" numCol="1" spcCol="1270" anchor="t" anchorCtr="0">
          <a:noAutofit/>
        </a:bodyPr>
        <a:lstStyle/>
        <a:p>
          <a:pPr lvl="0" algn="ctr" defTabSz="800100" rtl="0">
            <a:lnSpc>
              <a:spcPct val="90000"/>
            </a:lnSpc>
            <a:spcBef>
              <a:spcPct val="0"/>
            </a:spcBef>
            <a:spcAft>
              <a:spcPct val="35000"/>
            </a:spcAft>
          </a:pPr>
          <a:r>
            <a:rPr lang="it-IT" sz="1800" kern="1200" dirty="0" smtClean="0"/>
            <a:t>È il documento che contiene la </a:t>
          </a:r>
          <a:r>
            <a:rPr lang="it-IT" sz="1800" b="1" kern="1200" dirty="0" smtClean="0"/>
            <a:t>declinazione degli obiettivi e dei traguardi di competenza </a:t>
          </a:r>
          <a:r>
            <a:rPr lang="it-IT" sz="1800" kern="1200" dirty="0" smtClean="0"/>
            <a:t>previsti nelle Indicazioni nazionali</a:t>
          </a:r>
        </a:p>
      </dsp:txBody>
      <dsp:txXfrm>
        <a:off x="5179386" y="1515408"/>
        <a:ext cx="2669490" cy="345314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D91CD7-87F3-4A46-820C-D17BD32ABD49}">
      <dsp:nvSpPr>
        <dsp:cNvPr id="0" name=""/>
        <dsp:cNvSpPr/>
      </dsp:nvSpPr>
      <dsp:spPr>
        <a:xfrm>
          <a:off x="0" y="0"/>
          <a:ext cx="4389120" cy="4389120"/>
        </a:xfrm>
        <a:prstGeom prst="pie">
          <a:avLst>
            <a:gd name="adj1" fmla="val 5400000"/>
            <a:gd name="adj2" fmla="val 1620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78125E3-722E-4F34-968B-FA0273AE22B2}">
      <dsp:nvSpPr>
        <dsp:cNvPr id="0" name=""/>
        <dsp:cNvSpPr/>
      </dsp:nvSpPr>
      <dsp:spPr>
        <a:xfrm>
          <a:off x="2194560" y="0"/>
          <a:ext cx="6035039" cy="438912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it-IT" sz="1400" b="1" kern="1200" dirty="0" smtClean="0"/>
            <a:t>Evitare di sovrapporre voti e giudizi</a:t>
          </a:r>
          <a:r>
            <a:rPr lang="it-IT" sz="1400" kern="1200" dirty="0" smtClean="0"/>
            <a:t>: l’apprendimento è una sfida con sé stessi, non contro gli altri!</a:t>
          </a:r>
          <a:endParaRPr lang="it-IT" sz="1400" kern="1200" dirty="0"/>
        </a:p>
      </dsp:txBody>
      <dsp:txXfrm>
        <a:off x="2194560" y="0"/>
        <a:ext cx="6035039" cy="702259"/>
      </dsp:txXfrm>
    </dsp:sp>
    <dsp:sp modelId="{2D77A49A-6A98-498A-A391-96D8986A9F1A}">
      <dsp:nvSpPr>
        <dsp:cNvPr id="0" name=""/>
        <dsp:cNvSpPr/>
      </dsp:nvSpPr>
      <dsp:spPr>
        <a:xfrm>
          <a:off x="460857" y="702259"/>
          <a:ext cx="3467404" cy="3467404"/>
        </a:xfrm>
        <a:prstGeom prst="pie">
          <a:avLst>
            <a:gd name="adj1" fmla="val 5400000"/>
            <a:gd name="adj2" fmla="val 16200000"/>
          </a:avLst>
        </a:prstGeom>
        <a:solidFill>
          <a:schemeClr val="accent3">
            <a:hueOff val="593843"/>
            <a:satOff val="3198"/>
            <a:lumOff val="4363"/>
            <a:alphaOff val="0"/>
          </a:schemeClr>
        </a:solidFill>
        <a:ln>
          <a:noFill/>
        </a:ln>
        <a:effectLst>
          <a:outerShdw blurRad="57150" dist="38100" dir="5400000" algn="ctr" rotWithShape="0">
            <a:schemeClr val="accent3">
              <a:hueOff val="593843"/>
              <a:satOff val="3198"/>
              <a:lumOff val="4363"/>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9A7113-5FD9-4145-A165-608C8AF8DFDA}">
      <dsp:nvSpPr>
        <dsp:cNvPr id="0" name=""/>
        <dsp:cNvSpPr/>
      </dsp:nvSpPr>
      <dsp:spPr>
        <a:xfrm>
          <a:off x="2194560" y="702259"/>
          <a:ext cx="6035039" cy="346740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it-IT" sz="1400" b="1" kern="1200" dirty="0" smtClean="0"/>
            <a:t>Ricordare che ogni bambino ha ritmi e stili di apprendimento personali</a:t>
          </a:r>
          <a:r>
            <a:rPr lang="it-IT" sz="1400" kern="1200" dirty="0" smtClean="0"/>
            <a:t>: ciò che conta è arrivare al traguardo, il tempo impiegato e la strada percorsa non rendono i bambini più bravi o meno bravi di altri.</a:t>
          </a:r>
          <a:endParaRPr lang="it-IT" sz="1400" kern="1200" dirty="0"/>
        </a:p>
      </dsp:txBody>
      <dsp:txXfrm>
        <a:off x="2194560" y="702259"/>
        <a:ext cx="6035039" cy="702259"/>
      </dsp:txXfrm>
    </dsp:sp>
    <dsp:sp modelId="{088DC40D-DE97-4F00-B544-2A18251301AA}">
      <dsp:nvSpPr>
        <dsp:cNvPr id="0" name=""/>
        <dsp:cNvSpPr/>
      </dsp:nvSpPr>
      <dsp:spPr>
        <a:xfrm>
          <a:off x="921715" y="1404518"/>
          <a:ext cx="2545689" cy="2545689"/>
        </a:xfrm>
        <a:prstGeom prst="pie">
          <a:avLst>
            <a:gd name="adj1" fmla="val 5400000"/>
            <a:gd name="adj2" fmla="val 16200000"/>
          </a:avLst>
        </a:prstGeom>
        <a:solidFill>
          <a:schemeClr val="accent3">
            <a:hueOff val="1187685"/>
            <a:satOff val="6397"/>
            <a:lumOff val="8726"/>
            <a:alphaOff val="0"/>
          </a:schemeClr>
        </a:solidFill>
        <a:ln>
          <a:noFill/>
        </a:ln>
        <a:effectLst>
          <a:outerShdw blurRad="57150" dist="38100" dir="5400000" algn="ctr" rotWithShape="0">
            <a:schemeClr val="accent3">
              <a:hueOff val="1187685"/>
              <a:satOff val="6397"/>
              <a:lumOff val="8726"/>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E6F13D-917C-4015-BB01-11C48BA716F6}">
      <dsp:nvSpPr>
        <dsp:cNvPr id="0" name=""/>
        <dsp:cNvSpPr/>
      </dsp:nvSpPr>
      <dsp:spPr>
        <a:xfrm>
          <a:off x="2194560" y="1404518"/>
          <a:ext cx="6035039" cy="254568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it-IT" sz="1400" b="1" kern="1200" dirty="0" smtClean="0"/>
            <a:t>Sostenere il bambino</a:t>
          </a:r>
          <a:r>
            <a:rPr lang="it-IT" sz="1400" kern="1200" dirty="0" smtClean="0"/>
            <a:t>: motivandolo e incoraggiandolo</a:t>
          </a:r>
          <a:endParaRPr lang="it-IT" sz="1400" kern="1200" dirty="0"/>
        </a:p>
      </dsp:txBody>
      <dsp:txXfrm>
        <a:off x="2194560" y="1404518"/>
        <a:ext cx="6035039" cy="702259"/>
      </dsp:txXfrm>
    </dsp:sp>
    <dsp:sp modelId="{DF20BDFC-7CD6-4EB0-8189-453A0B866B47}">
      <dsp:nvSpPr>
        <dsp:cNvPr id="0" name=""/>
        <dsp:cNvSpPr/>
      </dsp:nvSpPr>
      <dsp:spPr>
        <a:xfrm>
          <a:off x="1382572" y="2106777"/>
          <a:ext cx="1623974" cy="1623974"/>
        </a:xfrm>
        <a:prstGeom prst="pie">
          <a:avLst>
            <a:gd name="adj1" fmla="val 5400000"/>
            <a:gd name="adj2" fmla="val 16200000"/>
          </a:avLst>
        </a:prstGeom>
        <a:solidFill>
          <a:schemeClr val="accent3">
            <a:hueOff val="1781528"/>
            <a:satOff val="9595"/>
            <a:lumOff val="13089"/>
            <a:alphaOff val="0"/>
          </a:schemeClr>
        </a:solidFill>
        <a:ln>
          <a:noFill/>
        </a:ln>
        <a:effectLst>
          <a:outerShdw blurRad="57150" dist="38100" dir="5400000" algn="ctr" rotWithShape="0">
            <a:schemeClr val="accent3">
              <a:hueOff val="1781528"/>
              <a:satOff val="9595"/>
              <a:lumOff val="13089"/>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82FC09B-A294-4C50-8580-1A7886CD4741}">
      <dsp:nvSpPr>
        <dsp:cNvPr id="0" name=""/>
        <dsp:cNvSpPr/>
      </dsp:nvSpPr>
      <dsp:spPr>
        <a:xfrm>
          <a:off x="2194560" y="2106777"/>
          <a:ext cx="6035039" cy="162397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it-IT" sz="1400" b="1" kern="1200" dirty="0" smtClean="0"/>
            <a:t>Sostenere la scuola</a:t>
          </a:r>
          <a:r>
            <a:rPr lang="it-IT" sz="1400" kern="1200" dirty="0" smtClean="0"/>
            <a:t>: confrontandosi e offrendo strategie per aiutare il bambino a proseguire efficacemente il percorso a scuola e a casa</a:t>
          </a:r>
          <a:endParaRPr lang="it-IT" sz="1400" kern="1200" dirty="0"/>
        </a:p>
      </dsp:txBody>
      <dsp:txXfrm>
        <a:off x="2194560" y="2106777"/>
        <a:ext cx="6035039" cy="702259"/>
      </dsp:txXfrm>
    </dsp:sp>
    <dsp:sp modelId="{6FFEF2F0-9B8D-456F-8680-BF34BC2BEDD8}">
      <dsp:nvSpPr>
        <dsp:cNvPr id="0" name=""/>
        <dsp:cNvSpPr/>
      </dsp:nvSpPr>
      <dsp:spPr>
        <a:xfrm>
          <a:off x="1843430" y="2809036"/>
          <a:ext cx="702259" cy="702259"/>
        </a:xfrm>
        <a:prstGeom prst="pie">
          <a:avLst>
            <a:gd name="adj1" fmla="val 5400000"/>
            <a:gd name="adj2" fmla="val 16200000"/>
          </a:avLst>
        </a:prstGeom>
        <a:solidFill>
          <a:schemeClr val="accent3">
            <a:hueOff val="2375370"/>
            <a:satOff val="12794"/>
            <a:lumOff val="17452"/>
            <a:alphaOff val="0"/>
          </a:schemeClr>
        </a:solidFill>
        <a:ln>
          <a:noFill/>
        </a:ln>
        <a:effectLst>
          <a:outerShdw blurRad="57150" dist="38100" dir="5400000" algn="ctr" rotWithShape="0">
            <a:schemeClr val="accent3">
              <a:hueOff val="2375370"/>
              <a:satOff val="12794"/>
              <a:lumOff val="17452"/>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00E8F05-9151-419F-9042-C4A8D4BC2C90}">
      <dsp:nvSpPr>
        <dsp:cNvPr id="0" name=""/>
        <dsp:cNvSpPr/>
      </dsp:nvSpPr>
      <dsp:spPr>
        <a:xfrm>
          <a:off x="2194560" y="2809036"/>
          <a:ext cx="6035039" cy="70225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it-IT" sz="1400" b="1" kern="1200" dirty="0" smtClean="0"/>
            <a:t>Vivere e costruire con noi questa nuova esperienza valutativa</a:t>
          </a:r>
          <a:r>
            <a:rPr lang="it-IT" sz="1400" kern="1200" dirty="0" smtClean="0"/>
            <a:t>: diamoci tutti il tempo di fare nostro questo nuovo sistema</a:t>
          </a:r>
          <a:endParaRPr lang="it-IT" sz="1400" kern="1200" dirty="0"/>
        </a:p>
      </dsp:txBody>
      <dsp:txXfrm>
        <a:off x="2194560" y="2809036"/>
        <a:ext cx="6035039" cy="70225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32" name="PlaceHolder 2"/>
          <p:cNvSpPr>
            <a:spLocks noGrp="1"/>
          </p:cNvSpPr>
          <p:nvPr>
            <p:ph type="body"/>
          </p:nvPr>
        </p:nvSpPr>
        <p:spPr>
          <a:xfrm>
            <a:off x="457200" y="1935360"/>
            <a:ext cx="822924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33" name="PlaceHolder 3"/>
          <p:cNvSpPr>
            <a:spLocks noGrp="1"/>
          </p:cNvSpPr>
          <p:nvPr>
            <p:ph type="body"/>
          </p:nvPr>
        </p:nvSpPr>
        <p:spPr>
          <a:xfrm>
            <a:off x="457200" y="4228200"/>
            <a:ext cx="822924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35" name="PlaceHolder 2"/>
          <p:cNvSpPr>
            <a:spLocks noGrp="1"/>
          </p:cNvSpPr>
          <p:nvPr>
            <p:ph type="body"/>
          </p:nvPr>
        </p:nvSpPr>
        <p:spPr>
          <a:xfrm>
            <a:off x="45720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36" name="PlaceHolder 3"/>
          <p:cNvSpPr>
            <a:spLocks noGrp="1"/>
          </p:cNvSpPr>
          <p:nvPr>
            <p:ph type="body"/>
          </p:nvPr>
        </p:nvSpPr>
        <p:spPr>
          <a:xfrm>
            <a:off x="467424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37" name="PlaceHolder 4"/>
          <p:cNvSpPr>
            <a:spLocks noGrp="1"/>
          </p:cNvSpPr>
          <p:nvPr>
            <p:ph type="body"/>
          </p:nvPr>
        </p:nvSpPr>
        <p:spPr>
          <a:xfrm>
            <a:off x="457200" y="422820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38" name="PlaceHolder 5"/>
          <p:cNvSpPr>
            <a:spLocks noGrp="1"/>
          </p:cNvSpPr>
          <p:nvPr>
            <p:ph type="body"/>
          </p:nvPr>
        </p:nvSpPr>
        <p:spPr>
          <a:xfrm>
            <a:off x="4674240" y="422820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40" name="PlaceHolder 2"/>
          <p:cNvSpPr>
            <a:spLocks noGrp="1"/>
          </p:cNvSpPr>
          <p:nvPr>
            <p:ph type="body"/>
          </p:nvPr>
        </p:nvSpPr>
        <p:spPr>
          <a:xfrm>
            <a:off x="457200" y="193536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41" name="PlaceHolder 3"/>
          <p:cNvSpPr>
            <a:spLocks noGrp="1"/>
          </p:cNvSpPr>
          <p:nvPr>
            <p:ph type="body"/>
          </p:nvPr>
        </p:nvSpPr>
        <p:spPr>
          <a:xfrm>
            <a:off x="3239640" y="193536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42" name="PlaceHolder 4"/>
          <p:cNvSpPr>
            <a:spLocks noGrp="1"/>
          </p:cNvSpPr>
          <p:nvPr>
            <p:ph type="body"/>
          </p:nvPr>
        </p:nvSpPr>
        <p:spPr>
          <a:xfrm>
            <a:off x="6022080" y="193536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43" name="PlaceHolder 5"/>
          <p:cNvSpPr>
            <a:spLocks noGrp="1"/>
          </p:cNvSpPr>
          <p:nvPr>
            <p:ph type="body"/>
          </p:nvPr>
        </p:nvSpPr>
        <p:spPr>
          <a:xfrm>
            <a:off x="457200" y="422820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44" name="PlaceHolder 6"/>
          <p:cNvSpPr>
            <a:spLocks noGrp="1"/>
          </p:cNvSpPr>
          <p:nvPr>
            <p:ph type="body"/>
          </p:nvPr>
        </p:nvSpPr>
        <p:spPr>
          <a:xfrm>
            <a:off x="3239640" y="422820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45" name="PlaceHolder 7"/>
          <p:cNvSpPr>
            <a:spLocks noGrp="1"/>
          </p:cNvSpPr>
          <p:nvPr>
            <p:ph type="body"/>
          </p:nvPr>
        </p:nvSpPr>
        <p:spPr>
          <a:xfrm>
            <a:off x="6022080" y="422820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57" name="PlaceHolder 2"/>
          <p:cNvSpPr>
            <a:spLocks noGrp="1"/>
          </p:cNvSpPr>
          <p:nvPr>
            <p:ph type="subTitle"/>
          </p:nvPr>
        </p:nvSpPr>
        <p:spPr>
          <a:xfrm>
            <a:off x="457200" y="1935360"/>
            <a:ext cx="8229240" cy="4388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59" name="PlaceHolder 2"/>
          <p:cNvSpPr>
            <a:spLocks noGrp="1"/>
          </p:cNvSpPr>
          <p:nvPr>
            <p:ph type="body"/>
          </p:nvPr>
        </p:nvSpPr>
        <p:spPr>
          <a:xfrm>
            <a:off x="457200" y="1935360"/>
            <a:ext cx="8229240" cy="438876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61" name="PlaceHolder 2"/>
          <p:cNvSpPr>
            <a:spLocks noGrp="1"/>
          </p:cNvSpPr>
          <p:nvPr>
            <p:ph type="body"/>
          </p:nvPr>
        </p:nvSpPr>
        <p:spPr>
          <a:xfrm>
            <a:off x="457200" y="1935360"/>
            <a:ext cx="4015800" cy="438876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62" name="PlaceHolder 3"/>
          <p:cNvSpPr>
            <a:spLocks noGrp="1"/>
          </p:cNvSpPr>
          <p:nvPr>
            <p:ph type="body"/>
          </p:nvPr>
        </p:nvSpPr>
        <p:spPr>
          <a:xfrm>
            <a:off x="4674240" y="1935360"/>
            <a:ext cx="4015800" cy="438876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457200" y="704160"/>
            <a:ext cx="8229240" cy="529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66" name="PlaceHolder 2"/>
          <p:cNvSpPr>
            <a:spLocks noGrp="1"/>
          </p:cNvSpPr>
          <p:nvPr>
            <p:ph type="body"/>
          </p:nvPr>
        </p:nvSpPr>
        <p:spPr>
          <a:xfrm>
            <a:off x="45720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67" name="PlaceHolder 3"/>
          <p:cNvSpPr>
            <a:spLocks noGrp="1"/>
          </p:cNvSpPr>
          <p:nvPr>
            <p:ph type="body"/>
          </p:nvPr>
        </p:nvSpPr>
        <p:spPr>
          <a:xfrm>
            <a:off x="4674240" y="1935360"/>
            <a:ext cx="4015800" cy="438876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68" name="PlaceHolder 4"/>
          <p:cNvSpPr>
            <a:spLocks noGrp="1"/>
          </p:cNvSpPr>
          <p:nvPr>
            <p:ph type="body"/>
          </p:nvPr>
        </p:nvSpPr>
        <p:spPr>
          <a:xfrm>
            <a:off x="457200" y="422820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11" name="PlaceHolder 2"/>
          <p:cNvSpPr>
            <a:spLocks noGrp="1"/>
          </p:cNvSpPr>
          <p:nvPr>
            <p:ph type="subTitle"/>
          </p:nvPr>
        </p:nvSpPr>
        <p:spPr>
          <a:xfrm>
            <a:off x="457200" y="1935360"/>
            <a:ext cx="8229240" cy="4388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70" name="PlaceHolder 2"/>
          <p:cNvSpPr>
            <a:spLocks noGrp="1"/>
          </p:cNvSpPr>
          <p:nvPr>
            <p:ph type="body"/>
          </p:nvPr>
        </p:nvSpPr>
        <p:spPr>
          <a:xfrm>
            <a:off x="457200" y="1935360"/>
            <a:ext cx="4015800" cy="438876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71" name="PlaceHolder 3"/>
          <p:cNvSpPr>
            <a:spLocks noGrp="1"/>
          </p:cNvSpPr>
          <p:nvPr>
            <p:ph type="body"/>
          </p:nvPr>
        </p:nvSpPr>
        <p:spPr>
          <a:xfrm>
            <a:off x="467424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72" name="PlaceHolder 4"/>
          <p:cNvSpPr>
            <a:spLocks noGrp="1"/>
          </p:cNvSpPr>
          <p:nvPr>
            <p:ph type="body"/>
          </p:nvPr>
        </p:nvSpPr>
        <p:spPr>
          <a:xfrm>
            <a:off x="4674240" y="422820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74" name="PlaceHolder 2"/>
          <p:cNvSpPr>
            <a:spLocks noGrp="1"/>
          </p:cNvSpPr>
          <p:nvPr>
            <p:ph type="body"/>
          </p:nvPr>
        </p:nvSpPr>
        <p:spPr>
          <a:xfrm>
            <a:off x="45720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75" name="PlaceHolder 3"/>
          <p:cNvSpPr>
            <a:spLocks noGrp="1"/>
          </p:cNvSpPr>
          <p:nvPr>
            <p:ph type="body"/>
          </p:nvPr>
        </p:nvSpPr>
        <p:spPr>
          <a:xfrm>
            <a:off x="467424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76" name="PlaceHolder 4"/>
          <p:cNvSpPr>
            <a:spLocks noGrp="1"/>
          </p:cNvSpPr>
          <p:nvPr>
            <p:ph type="body"/>
          </p:nvPr>
        </p:nvSpPr>
        <p:spPr>
          <a:xfrm>
            <a:off x="457200" y="4228200"/>
            <a:ext cx="822924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78" name="PlaceHolder 2"/>
          <p:cNvSpPr>
            <a:spLocks noGrp="1"/>
          </p:cNvSpPr>
          <p:nvPr>
            <p:ph type="body"/>
          </p:nvPr>
        </p:nvSpPr>
        <p:spPr>
          <a:xfrm>
            <a:off x="457200" y="1935360"/>
            <a:ext cx="822924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79" name="PlaceHolder 3"/>
          <p:cNvSpPr>
            <a:spLocks noGrp="1"/>
          </p:cNvSpPr>
          <p:nvPr>
            <p:ph type="body"/>
          </p:nvPr>
        </p:nvSpPr>
        <p:spPr>
          <a:xfrm>
            <a:off x="457200" y="4228200"/>
            <a:ext cx="822924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81" name="PlaceHolder 2"/>
          <p:cNvSpPr>
            <a:spLocks noGrp="1"/>
          </p:cNvSpPr>
          <p:nvPr>
            <p:ph type="body"/>
          </p:nvPr>
        </p:nvSpPr>
        <p:spPr>
          <a:xfrm>
            <a:off x="45720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82" name="PlaceHolder 3"/>
          <p:cNvSpPr>
            <a:spLocks noGrp="1"/>
          </p:cNvSpPr>
          <p:nvPr>
            <p:ph type="body"/>
          </p:nvPr>
        </p:nvSpPr>
        <p:spPr>
          <a:xfrm>
            <a:off x="467424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83" name="PlaceHolder 4"/>
          <p:cNvSpPr>
            <a:spLocks noGrp="1"/>
          </p:cNvSpPr>
          <p:nvPr>
            <p:ph type="body"/>
          </p:nvPr>
        </p:nvSpPr>
        <p:spPr>
          <a:xfrm>
            <a:off x="457200" y="422820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84" name="PlaceHolder 5"/>
          <p:cNvSpPr>
            <a:spLocks noGrp="1"/>
          </p:cNvSpPr>
          <p:nvPr>
            <p:ph type="body"/>
          </p:nvPr>
        </p:nvSpPr>
        <p:spPr>
          <a:xfrm>
            <a:off x="4674240" y="422820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86" name="PlaceHolder 2"/>
          <p:cNvSpPr>
            <a:spLocks noGrp="1"/>
          </p:cNvSpPr>
          <p:nvPr>
            <p:ph type="body"/>
          </p:nvPr>
        </p:nvSpPr>
        <p:spPr>
          <a:xfrm>
            <a:off x="457200" y="193536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87" name="PlaceHolder 3"/>
          <p:cNvSpPr>
            <a:spLocks noGrp="1"/>
          </p:cNvSpPr>
          <p:nvPr>
            <p:ph type="body"/>
          </p:nvPr>
        </p:nvSpPr>
        <p:spPr>
          <a:xfrm>
            <a:off x="3239640" y="193536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88" name="PlaceHolder 4"/>
          <p:cNvSpPr>
            <a:spLocks noGrp="1"/>
          </p:cNvSpPr>
          <p:nvPr>
            <p:ph type="body"/>
          </p:nvPr>
        </p:nvSpPr>
        <p:spPr>
          <a:xfrm>
            <a:off x="6022080" y="193536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89" name="PlaceHolder 5"/>
          <p:cNvSpPr>
            <a:spLocks noGrp="1"/>
          </p:cNvSpPr>
          <p:nvPr>
            <p:ph type="body"/>
          </p:nvPr>
        </p:nvSpPr>
        <p:spPr>
          <a:xfrm>
            <a:off x="457200" y="422820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90" name="PlaceHolder 6"/>
          <p:cNvSpPr>
            <a:spLocks noGrp="1"/>
          </p:cNvSpPr>
          <p:nvPr>
            <p:ph type="body"/>
          </p:nvPr>
        </p:nvSpPr>
        <p:spPr>
          <a:xfrm>
            <a:off x="3239640" y="422820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91" name="PlaceHolder 7"/>
          <p:cNvSpPr>
            <a:spLocks noGrp="1"/>
          </p:cNvSpPr>
          <p:nvPr>
            <p:ph type="body"/>
          </p:nvPr>
        </p:nvSpPr>
        <p:spPr>
          <a:xfrm>
            <a:off x="6022080" y="4228200"/>
            <a:ext cx="264960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13" name="PlaceHolder 2"/>
          <p:cNvSpPr>
            <a:spLocks noGrp="1"/>
          </p:cNvSpPr>
          <p:nvPr>
            <p:ph type="body"/>
          </p:nvPr>
        </p:nvSpPr>
        <p:spPr>
          <a:xfrm>
            <a:off x="457200" y="1935360"/>
            <a:ext cx="8229240" cy="438876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15" name="PlaceHolder 2"/>
          <p:cNvSpPr>
            <a:spLocks noGrp="1"/>
          </p:cNvSpPr>
          <p:nvPr>
            <p:ph type="body"/>
          </p:nvPr>
        </p:nvSpPr>
        <p:spPr>
          <a:xfrm>
            <a:off x="457200" y="1935360"/>
            <a:ext cx="4015800" cy="438876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16" name="PlaceHolder 3"/>
          <p:cNvSpPr>
            <a:spLocks noGrp="1"/>
          </p:cNvSpPr>
          <p:nvPr>
            <p:ph type="body"/>
          </p:nvPr>
        </p:nvSpPr>
        <p:spPr>
          <a:xfrm>
            <a:off x="4674240" y="1935360"/>
            <a:ext cx="4015800" cy="438876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704160"/>
            <a:ext cx="8229240" cy="529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20" name="PlaceHolder 2"/>
          <p:cNvSpPr>
            <a:spLocks noGrp="1"/>
          </p:cNvSpPr>
          <p:nvPr>
            <p:ph type="body"/>
          </p:nvPr>
        </p:nvSpPr>
        <p:spPr>
          <a:xfrm>
            <a:off x="45720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21" name="PlaceHolder 3"/>
          <p:cNvSpPr>
            <a:spLocks noGrp="1"/>
          </p:cNvSpPr>
          <p:nvPr>
            <p:ph type="body"/>
          </p:nvPr>
        </p:nvSpPr>
        <p:spPr>
          <a:xfrm>
            <a:off x="4674240" y="1935360"/>
            <a:ext cx="4015800" cy="438876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22" name="PlaceHolder 4"/>
          <p:cNvSpPr>
            <a:spLocks noGrp="1"/>
          </p:cNvSpPr>
          <p:nvPr>
            <p:ph type="body"/>
          </p:nvPr>
        </p:nvSpPr>
        <p:spPr>
          <a:xfrm>
            <a:off x="457200" y="422820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24" name="PlaceHolder 2"/>
          <p:cNvSpPr>
            <a:spLocks noGrp="1"/>
          </p:cNvSpPr>
          <p:nvPr>
            <p:ph type="body"/>
          </p:nvPr>
        </p:nvSpPr>
        <p:spPr>
          <a:xfrm>
            <a:off x="457200" y="1935360"/>
            <a:ext cx="4015800" cy="438876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25" name="PlaceHolder 3"/>
          <p:cNvSpPr>
            <a:spLocks noGrp="1"/>
          </p:cNvSpPr>
          <p:nvPr>
            <p:ph type="body"/>
          </p:nvPr>
        </p:nvSpPr>
        <p:spPr>
          <a:xfrm>
            <a:off x="467424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26" name="PlaceHolder 4"/>
          <p:cNvSpPr>
            <a:spLocks noGrp="1"/>
          </p:cNvSpPr>
          <p:nvPr>
            <p:ph type="body"/>
          </p:nvPr>
        </p:nvSpPr>
        <p:spPr>
          <a:xfrm>
            <a:off x="4674240" y="422820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704160"/>
            <a:ext cx="8229240" cy="1142640"/>
          </a:xfrm>
          <a:prstGeom prst="rect">
            <a:avLst/>
          </a:prstGeom>
        </p:spPr>
        <p:txBody>
          <a:bodyPr lIns="0" rIns="0" tIns="0" bIns="0" anchor="ctr">
            <a:noAutofit/>
          </a:bodyPr>
          <a:p>
            <a:endParaRPr b="0" lang="it-IT" sz="1800" spc="-1" strike="noStrike">
              <a:solidFill>
                <a:srgbClr val="000000"/>
              </a:solidFill>
              <a:latin typeface="Constantia"/>
            </a:endParaRPr>
          </a:p>
        </p:txBody>
      </p:sp>
      <p:sp>
        <p:nvSpPr>
          <p:cNvPr id="28" name="PlaceHolder 2"/>
          <p:cNvSpPr>
            <a:spLocks noGrp="1"/>
          </p:cNvSpPr>
          <p:nvPr>
            <p:ph type="body"/>
          </p:nvPr>
        </p:nvSpPr>
        <p:spPr>
          <a:xfrm>
            <a:off x="45720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29" name="PlaceHolder 3"/>
          <p:cNvSpPr>
            <a:spLocks noGrp="1"/>
          </p:cNvSpPr>
          <p:nvPr>
            <p:ph type="body"/>
          </p:nvPr>
        </p:nvSpPr>
        <p:spPr>
          <a:xfrm>
            <a:off x="4674240" y="1935360"/>
            <a:ext cx="4015800" cy="2093400"/>
          </a:xfrm>
          <a:prstGeom prst="rect">
            <a:avLst/>
          </a:prstGeom>
        </p:spPr>
        <p:txBody>
          <a:bodyPr lIns="0" rIns="0" tIns="0" bIns="0">
            <a:normAutofit/>
          </a:bodyPr>
          <a:p>
            <a:endParaRPr b="0" lang="it-IT" sz="2600" spc="-1" strike="noStrike">
              <a:solidFill>
                <a:srgbClr val="000000"/>
              </a:solidFill>
              <a:latin typeface="Constantia"/>
            </a:endParaRPr>
          </a:p>
        </p:txBody>
      </p:sp>
      <p:sp>
        <p:nvSpPr>
          <p:cNvPr id="30" name="PlaceHolder 4"/>
          <p:cNvSpPr>
            <a:spLocks noGrp="1"/>
          </p:cNvSpPr>
          <p:nvPr>
            <p:ph type="body"/>
          </p:nvPr>
        </p:nvSpPr>
        <p:spPr>
          <a:xfrm>
            <a:off x="457200" y="4228200"/>
            <a:ext cx="8229240" cy="2093400"/>
          </a:xfrm>
          <a:prstGeom prst="rect">
            <a:avLst/>
          </a:prstGeom>
        </p:spPr>
        <p:txBody>
          <a:bodyPr lIns="0" rIns="0" tIns="0" bIns="0">
            <a:normAutofit/>
          </a:bodyPr>
          <a:p>
            <a:endParaRPr b="0" lang="it-IT" sz="2600" spc="-1" strike="noStrike">
              <a:solidFill>
                <a:srgbClr val="000000"/>
              </a:solidFill>
              <a:latin typeface="Constanti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090a8"/>
            </a:gs>
            <a:gs pos="100000">
              <a:srgbClr val="1c2639"/>
            </a:gs>
          </a:gsLst>
          <a:path path="circle">
            <a:fillToRect l="50000" t="55000" r="50000" b="45000"/>
          </a:path>
        </a:gradFill>
      </p:bgPr>
    </p:bg>
    <p:spTree>
      <p:nvGrpSpPr>
        <p:cNvPr id="1" name=""/>
        <p:cNvGrpSpPr/>
        <p:nvPr/>
      </p:nvGrpSpPr>
      <p:grpSpPr>
        <a:xfrm>
          <a:off x="0" y="0"/>
          <a:ext cx="0" cy="0"/>
          <a:chOff x="0" y="0"/>
          <a:chExt cx="0" cy="0"/>
        </a:xfrm>
      </p:grpSpPr>
      <p:sp>
        <p:nvSpPr>
          <p:cNvPr id="0" name="CustomShape 1"/>
          <p:cNvSpPr/>
          <p:nvPr/>
        </p:nvSpPr>
        <p:spPr>
          <a:xfrm>
            <a:off x="-9360" y="-7200"/>
            <a:ext cx="9162720" cy="10411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4f6ea7">
                  <a:alpha val="45098"/>
                </a:srgbClr>
              </a:gs>
              <a:gs pos="100000">
                <a:srgbClr val="b51900">
                  <a:alpha val="55294"/>
                </a:srgbClr>
              </a:gs>
            </a:gsLst>
            <a:lin ang="5400000"/>
          </a:gradFill>
          <a:ln w="9525">
            <a:noFill/>
          </a:ln>
        </p:spPr>
        <p:style>
          <a:lnRef idx="0"/>
          <a:fillRef idx="0"/>
          <a:effectRef idx="0"/>
          <a:fontRef idx="minor"/>
        </p:style>
      </p:sp>
      <p:sp>
        <p:nvSpPr>
          <p:cNvPr id="1" name="CustomShape 2"/>
          <p:cNvSpPr/>
          <p:nvPr/>
        </p:nvSpPr>
        <p:spPr>
          <a:xfrm>
            <a:off x="4381560" y="-7200"/>
            <a:ext cx="4762080" cy="6379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5581d1">
                  <a:alpha val="45098"/>
                </a:srgbClr>
              </a:gs>
              <a:gs pos="100000">
                <a:srgbClr val="941400">
                  <a:alpha val="30196"/>
                </a:srgbClr>
              </a:gs>
            </a:gsLst>
            <a:lin ang="16200000"/>
          </a:gradFill>
          <a:ln w="9525">
            <a:noFill/>
          </a:ln>
        </p:spPr>
        <p:style>
          <a:lnRef idx="0"/>
          <a:fillRef idx="0"/>
          <a:effectRef idx="0"/>
          <a:fontRef idx="minor"/>
        </p:style>
      </p:sp>
      <p:grpSp>
        <p:nvGrpSpPr>
          <p:cNvPr id="2" name="Group 3"/>
          <p:cNvGrpSpPr/>
          <p:nvPr/>
        </p:nvGrpSpPr>
        <p:grpSpPr>
          <a:xfrm>
            <a:off x="-29160" y="-16560"/>
            <a:ext cx="9197640" cy="1086120"/>
            <a:chOff x="-29160" y="-16560"/>
            <a:chExt cx="9197640" cy="1086120"/>
          </a:xfrm>
        </p:grpSpPr>
        <p:sp>
          <p:nvSpPr>
            <p:cNvPr id="3" name="CustomShape 4"/>
            <p:cNvSpPr/>
            <p:nvPr/>
          </p:nvSpPr>
          <p:spPr>
            <a:xfrm rot="21435600">
              <a:off x="-18720" y="201960"/>
              <a:ext cx="9162720" cy="64872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9d2613"/>
              </a:solidFill>
              <a:round/>
            </a:ln>
          </p:spPr>
          <p:style>
            <a:lnRef idx="0"/>
            <a:fillRef idx="0"/>
            <a:effectRef idx="0"/>
            <a:fontRef idx="minor"/>
          </p:style>
        </p:sp>
        <p:sp>
          <p:nvSpPr>
            <p:cNvPr id="4" name="CustomShape 5"/>
            <p:cNvSpPr/>
            <p:nvPr/>
          </p:nvSpPr>
          <p:spPr>
            <a:xfrm rot="21435600">
              <a:off x="-14040" y="275400"/>
              <a:ext cx="9175320" cy="5299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fe8637"/>
              </a:solidFill>
              <a:round/>
            </a:ln>
          </p:spPr>
          <p:style>
            <a:lnRef idx="0"/>
            <a:fillRef idx="0"/>
            <a:effectRef idx="0"/>
            <a:fontRef idx="minor"/>
          </p:style>
        </p:sp>
      </p:grpSp>
      <p:sp>
        <p:nvSpPr>
          <p:cNvPr id="5" name="PlaceHolder 6"/>
          <p:cNvSpPr>
            <a:spLocks noGrp="1"/>
          </p:cNvSpPr>
          <p:nvPr>
            <p:ph type="title"/>
          </p:nvPr>
        </p:nvSpPr>
        <p:spPr>
          <a:xfrm>
            <a:off x="533520" y="1371600"/>
            <a:ext cx="7851240" cy="1828440"/>
          </a:xfrm>
          <a:prstGeom prst="rect">
            <a:avLst/>
          </a:prstGeom>
        </p:spPr>
        <p:txBody>
          <a:bodyPr lIns="0" rIns="18360" tIns="0" bIns="0" anchor="b">
            <a:normAutofit/>
          </a:bodyPr>
          <a:p>
            <a:pPr algn="r">
              <a:lnSpc>
                <a:spcPct val="100000"/>
              </a:lnSpc>
            </a:pPr>
            <a:r>
              <a:rPr b="1" lang="it-IT" sz="5600" spc="-1" strike="noStrike">
                <a:solidFill>
                  <a:srgbClr val="c55b56"/>
                </a:solidFill>
                <a:latin typeface="Calibri"/>
              </a:rPr>
              <a:t>Fare clic per modificare lo stile del titolo</a:t>
            </a:r>
            <a:endParaRPr b="0" lang="it-IT" sz="5600" spc="-1" strike="noStrike">
              <a:solidFill>
                <a:srgbClr val="ffffff"/>
              </a:solidFill>
              <a:latin typeface="Constantia"/>
            </a:endParaRPr>
          </a:p>
        </p:txBody>
      </p:sp>
      <p:sp>
        <p:nvSpPr>
          <p:cNvPr id="6" name="PlaceHolder 7"/>
          <p:cNvSpPr>
            <a:spLocks noGrp="1"/>
          </p:cNvSpPr>
          <p:nvPr>
            <p:ph type="dt"/>
          </p:nvPr>
        </p:nvSpPr>
        <p:spPr>
          <a:xfrm>
            <a:off x="457200" y="6356520"/>
            <a:ext cx="2133360" cy="364680"/>
          </a:xfrm>
          <a:prstGeom prst="rect">
            <a:avLst/>
          </a:prstGeom>
        </p:spPr>
        <p:txBody>
          <a:bodyPr lIns="0" rIns="0" tIns="0" bIns="0" anchor="b">
            <a:noAutofit/>
          </a:bodyPr>
          <a:p>
            <a:pPr>
              <a:lnSpc>
                <a:spcPct val="100000"/>
              </a:lnSpc>
            </a:pPr>
            <a:fld id="{8D21FDEE-8F2E-4CBA-98FE-9E6CDA576505}" type="datetime">
              <a:rPr b="0" lang="it-IT" sz="1200" spc="-1" strike="noStrike">
                <a:solidFill>
                  <a:srgbClr val="f3e895"/>
                </a:solidFill>
                <a:latin typeface="Constantia"/>
              </a:rPr>
              <a:t>10/02/21</a:t>
            </a:fld>
            <a:endParaRPr b="0" lang="it-IT" sz="1200" spc="-1" strike="noStrike">
              <a:latin typeface="Times New Roman"/>
            </a:endParaRPr>
          </a:p>
        </p:txBody>
      </p:sp>
      <p:sp>
        <p:nvSpPr>
          <p:cNvPr id="7" name="PlaceHolder 8"/>
          <p:cNvSpPr>
            <a:spLocks noGrp="1"/>
          </p:cNvSpPr>
          <p:nvPr>
            <p:ph type="ftr"/>
          </p:nvPr>
        </p:nvSpPr>
        <p:spPr>
          <a:xfrm>
            <a:off x="2666880" y="6356520"/>
            <a:ext cx="3352320" cy="364680"/>
          </a:xfrm>
          <a:prstGeom prst="rect">
            <a:avLst/>
          </a:prstGeom>
        </p:spPr>
        <p:txBody>
          <a:bodyPr lIns="0" rIns="0" tIns="0" bIns="0" anchor="b">
            <a:noAutofit/>
          </a:bodyPr>
          <a:p>
            <a:endParaRPr b="0" lang="it-IT" sz="2400" spc="-1" strike="noStrike">
              <a:latin typeface="Times New Roman"/>
            </a:endParaRPr>
          </a:p>
        </p:txBody>
      </p:sp>
      <p:sp>
        <p:nvSpPr>
          <p:cNvPr id="8" name="PlaceHolder 9"/>
          <p:cNvSpPr>
            <a:spLocks noGrp="1"/>
          </p:cNvSpPr>
          <p:nvPr>
            <p:ph type="sldNum"/>
          </p:nvPr>
        </p:nvSpPr>
        <p:spPr>
          <a:xfrm>
            <a:off x="7924680" y="6356520"/>
            <a:ext cx="761760" cy="364680"/>
          </a:xfrm>
          <a:prstGeom prst="rect">
            <a:avLst/>
          </a:prstGeom>
        </p:spPr>
        <p:txBody>
          <a:bodyPr lIns="0" rIns="0" tIns="0" bIns="0" anchor="b">
            <a:noAutofit/>
          </a:bodyPr>
          <a:p>
            <a:pPr algn="r">
              <a:lnSpc>
                <a:spcPct val="100000"/>
              </a:lnSpc>
            </a:pPr>
            <a:fld id="{4BE24F28-3322-4B3B-97F2-990175AA135E}" type="slidenum">
              <a:rPr b="0" lang="it-IT" sz="1200" spc="-1" strike="noStrike">
                <a:solidFill>
                  <a:srgbClr val="f3e895"/>
                </a:solidFill>
                <a:latin typeface="Constantia"/>
              </a:rPr>
              <a:t>&lt;numero&gt;</a:t>
            </a:fld>
            <a:endParaRPr b="0" lang="it-IT" sz="1200" spc="-1" strike="noStrike">
              <a:latin typeface="Times New Roman"/>
            </a:endParaRPr>
          </a:p>
        </p:txBody>
      </p:sp>
      <p:sp>
        <p:nvSpPr>
          <p:cNvPr id="9" name="PlaceHolder 10"/>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2600" spc="-1" strike="noStrike">
                <a:solidFill>
                  <a:srgbClr val="ffffff"/>
                </a:solidFill>
                <a:latin typeface="Constantia"/>
              </a:rPr>
              <a:t>Fai clic per modificare il formato del testo della struttura</a:t>
            </a:r>
            <a:endParaRPr b="0" lang="it-IT" sz="2600" spc="-1" strike="noStrike">
              <a:solidFill>
                <a:srgbClr val="ffffff"/>
              </a:solidFill>
              <a:latin typeface="Constantia"/>
            </a:endParaRPr>
          </a:p>
          <a:p>
            <a:pPr lvl="1" marL="864000" indent="-324000">
              <a:spcBef>
                <a:spcPts val="1134"/>
              </a:spcBef>
              <a:buClr>
                <a:srgbClr val="000000"/>
              </a:buClr>
              <a:buSzPct val="75000"/>
              <a:buFont typeface="Symbol" charset="2"/>
              <a:buChar char=""/>
            </a:pPr>
            <a:r>
              <a:rPr b="0" lang="it-IT" sz="2100" spc="-1" strike="noStrike">
                <a:solidFill>
                  <a:srgbClr val="ffffff"/>
                </a:solidFill>
                <a:latin typeface="Constantia"/>
              </a:rPr>
              <a:t>Secondo livello struttura</a:t>
            </a:r>
            <a:endParaRPr b="0" lang="it-IT" sz="2100" spc="-1" strike="noStrike">
              <a:solidFill>
                <a:srgbClr val="ffffff"/>
              </a:solidFill>
              <a:latin typeface="Constantia"/>
            </a:endParaRPr>
          </a:p>
          <a:p>
            <a:pPr lvl="2" marL="1296000" indent="-288000">
              <a:spcBef>
                <a:spcPts val="850"/>
              </a:spcBef>
              <a:buClr>
                <a:srgbClr val="000000"/>
              </a:buClr>
              <a:buSzPct val="45000"/>
              <a:buFont typeface="Wingdings" charset="2"/>
              <a:buChar char=""/>
            </a:pPr>
            <a:r>
              <a:rPr b="0" lang="it-IT" sz="2000" spc="-1" strike="noStrike">
                <a:solidFill>
                  <a:srgbClr val="ffffff"/>
                </a:solidFill>
                <a:latin typeface="Constantia"/>
              </a:rPr>
              <a:t>Terzo livello struttura</a:t>
            </a:r>
            <a:endParaRPr b="0" lang="it-IT" sz="2000" spc="-1" strike="noStrike">
              <a:solidFill>
                <a:srgbClr val="ffffff"/>
              </a:solidFill>
              <a:latin typeface="Constantia"/>
            </a:endParaRPr>
          </a:p>
          <a:p>
            <a:pPr lvl="3" marL="1728000" indent="-216000">
              <a:spcBef>
                <a:spcPts val="567"/>
              </a:spcBef>
              <a:buClr>
                <a:srgbClr val="000000"/>
              </a:buClr>
              <a:buSzPct val="75000"/>
              <a:buFont typeface="Symbol" charset="2"/>
              <a:buChar char=""/>
            </a:pPr>
            <a:r>
              <a:rPr b="0" lang="it-IT" sz="2000" spc="-1" strike="noStrike">
                <a:solidFill>
                  <a:srgbClr val="ffffff"/>
                </a:solidFill>
                <a:latin typeface="Constantia"/>
              </a:rPr>
              <a:t>Quarto livello struttura</a:t>
            </a:r>
            <a:endParaRPr b="0" lang="it-IT" sz="2000" spc="-1" strike="noStrike">
              <a:solidFill>
                <a:srgbClr val="ffffff"/>
              </a:solidFill>
              <a:latin typeface="Constantia"/>
            </a:endParaRPr>
          </a:p>
          <a:p>
            <a:pPr lvl="4" marL="2160000" indent="-216000">
              <a:spcBef>
                <a:spcPts val="283"/>
              </a:spcBef>
              <a:buClr>
                <a:srgbClr val="000000"/>
              </a:buClr>
              <a:buSzPct val="45000"/>
              <a:buFont typeface="Wingdings" charset="2"/>
              <a:buChar char=""/>
            </a:pPr>
            <a:r>
              <a:rPr b="0" lang="it-IT" sz="2000" spc="-1" strike="noStrike">
                <a:solidFill>
                  <a:srgbClr val="ffffff"/>
                </a:solidFill>
                <a:latin typeface="Constantia"/>
              </a:rPr>
              <a:t>Quinto livello struttura</a:t>
            </a:r>
            <a:endParaRPr b="0" lang="it-IT" sz="2000" spc="-1" strike="noStrike">
              <a:solidFill>
                <a:srgbClr val="ffffff"/>
              </a:solidFill>
              <a:latin typeface="Constantia"/>
            </a:endParaRPr>
          </a:p>
          <a:p>
            <a:pPr lvl="5" marL="2592000" indent="-216000">
              <a:spcBef>
                <a:spcPts val="283"/>
              </a:spcBef>
              <a:buClr>
                <a:srgbClr val="000000"/>
              </a:buClr>
              <a:buSzPct val="45000"/>
              <a:buFont typeface="Wingdings" charset="2"/>
              <a:buChar char=""/>
            </a:pPr>
            <a:r>
              <a:rPr b="0" lang="it-IT" sz="2000" spc="-1" strike="noStrike">
                <a:solidFill>
                  <a:srgbClr val="ffffff"/>
                </a:solidFill>
                <a:latin typeface="Constantia"/>
              </a:rPr>
              <a:t>Sesto livello struttura</a:t>
            </a:r>
            <a:endParaRPr b="0" lang="it-IT" sz="2000" spc="-1" strike="noStrike">
              <a:solidFill>
                <a:srgbClr val="ffffff"/>
              </a:solidFill>
              <a:latin typeface="Constantia"/>
            </a:endParaRPr>
          </a:p>
          <a:p>
            <a:pPr lvl="6" marL="3024000" indent="-216000">
              <a:spcBef>
                <a:spcPts val="283"/>
              </a:spcBef>
              <a:buClr>
                <a:srgbClr val="000000"/>
              </a:buClr>
              <a:buSzPct val="45000"/>
              <a:buFont typeface="Wingdings" charset="2"/>
              <a:buChar char=""/>
            </a:pPr>
            <a:r>
              <a:rPr b="0" lang="it-IT" sz="2000" spc="-1" strike="noStrike">
                <a:solidFill>
                  <a:srgbClr val="ffffff"/>
                </a:solidFill>
                <a:latin typeface="Constantia"/>
              </a:rPr>
              <a:t>Settimo livello struttura</a:t>
            </a:r>
            <a:endParaRPr b="0" lang="it-IT" sz="2000" spc="-1" strike="noStrike">
              <a:solidFill>
                <a:srgbClr val="ffffff"/>
              </a:solidFill>
              <a:latin typeface="Constantia"/>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46" name="CustomShape 1"/>
          <p:cNvSpPr/>
          <p:nvPr/>
        </p:nvSpPr>
        <p:spPr>
          <a:xfrm>
            <a:off x="-9360" y="-7200"/>
            <a:ext cx="9162720" cy="10411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4f6ea7">
                  <a:alpha val="45098"/>
                </a:srgbClr>
              </a:gs>
              <a:gs pos="100000">
                <a:srgbClr val="b51900">
                  <a:alpha val="55294"/>
                </a:srgbClr>
              </a:gs>
            </a:gsLst>
            <a:lin ang="5400000"/>
          </a:gradFill>
          <a:ln w="9525">
            <a:noFill/>
          </a:ln>
        </p:spPr>
        <p:style>
          <a:lnRef idx="0"/>
          <a:fillRef idx="0"/>
          <a:effectRef idx="0"/>
          <a:fontRef idx="minor"/>
        </p:style>
      </p:sp>
      <p:sp>
        <p:nvSpPr>
          <p:cNvPr id="47" name="CustomShape 2"/>
          <p:cNvSpPr/>
          <p:nvPr/>
        </p:nvSpPr>
        <p:spPr>
          <a:xfrm>
            <a:off x="4381560" y="-7200"/>
            <a:ext cx="4762080" cy="6379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5581d1">
                  <a:alpha val="45098"/>
                </a:srgbClr>
              </a:gs>
              <a:gs pos="100000">
                <a:srgbClr val="941400">
                  <a:alpha val="30196"/>
                </a:srgbClr>
              </a:gs>
            </a:gsLst>
            <a:lin ang="16200000"/>
          </a:gradFill>
          <a:ln w="9525">
            <a:noFill/>
          </a:ln>
        </p:spPr>
        <p:style>
          <a:lnRef idx="0"/>
          <a:fillRef idx="0"/>
          <a:effectRef idx="0"/>
          <a:fontRef idx="minor"/>
        </p:style>
      </p:sp>
      <p:grpSp>
        <p:nvGrpSpPr>
          <p:cNvPr id="48" name="Group 3"/>
          <p:cNvGrpSpPr/>
          <p:nvPr/>
        </p:nvGrpSpPr>
        <p:grpSpPr>
          <a:xfrm>
            <a:off x="-29160" y="-16560"/>
            <a:ext cx="9197640" cy="1086120"/>
            <a:chOff x="-29160" y="-16560"/>
            <a:chExt cx="9197640" cy="1086120"/>
          </a:xfrm>
        </p:grpSpPr>
        <p:sp>
          <p:nvSpPr>
            <p:cNvPr id="49" name="CustomShape 4"/>
            <p:cNvSpPr/>
            <p:nvPr/>
          </p:nvSpPr>
          <p:spPr>
            <a:xfrm rot="21435600">
              <a:off x="-18720" y="201960"/>
              <a:ext cx="9162720" cy="64872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9d2613"/>
              </a:solidFill>
              <a:round/>
            </a:ln>
          </p:spPr>
          <p:style>
            <a:lnRef idx="0"/>
            <a:fillRef idx="0"/>
            <a:effectRef idx="0"/>
            <a:fontRef idx="minor"/>
          </p:style>
        </p:sp>
        <p:sp>
          <p:nvSpPr>
            <p:cNvPr id="50" name="CustomShape 5"/>
            <p:cNvSpPr/>
            <p:nvPr/>
          </p:nvSpPr>
          <p:spPr>
            <a:xfrm rot="21435600">
              <a:off x="-14040" y="275400"/>
              <a:ext cx="9175320" cy="5299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fe8637"/>
              </a:solidFill>
              <a:round/>
            </a:ln>
          </p:spPr>
          <p:style>
            <a:lnRef idx="0"/>
            <a:fillRef idx="0"/>
            <a:effectRef idx="0"/>
            <a:fontRef idx="minor"/>
          </p:style>
        </p:sp>
      </p:grpSp>
      <p:sp>
        <p:nvSpPr>
          <p:cNvPr id="51" name="PlaceHolder 6"/>
          <p:cNvSpPr>
            <a:spLocks noGrp="1"/>
          </p:cNvSpPr>
          <p:nvPr>
            <p:ph type="title"/>
          </p:nvPr>
        </p:nvSpPr>
        <p:spPr>
          <a:xfrm>
            <a:off x="457200" y="704160"/>
            <a:ext cx="8229240" cy="1142640"/>
          </a:xfrm>
          <a:prstGeom prst="rect">
            <a:avLst/>
          </a:prstGeom>
        </p:spPr>
        <p:txBody>
          <a:bodyPr lIns="0" rIns="0" tIns="45000" bIns="0" anchor="b">
            <a:noAutofit/>
          </a:bodyPr>
          <a:p>
            <a:pPr>
              <a:lnSpc>
                <a:spcPct val="100000"/>
              </a:lnSpc>
            </a:pPr>
            <a:r>
              <a:rPr b="0" lang="it-IT" sz="5000" spc="-1" strike="noStrike">
                <a:solidFill>
                  <a:srgbClr val="575f6d"/>
                </a:solidFill>
                <a:latin typeface="Calibri"/>
              </a:rPr>
              <a:t>Fare clic per modificare lo stile del titolo</a:t>
            </a:r>
            <a:endParaRPr b="0" lang="it-IT" sz="5000" spc="-1" strike="noStrike">
              <a:solidFill>
                <a:srgbClr val="000000"/>
              </a:solidFill>
              <a:latin typeface="Constantia"/>
            </a:endParaRPr>
          </a:p>
        </p:txBody>
      </p:sp>
      <p:sp>
        <p:nvSpPr>
          <p:cNvPr id="52" name="PlaceHolder 7"/>
          <p:cNvSpPr>
            <a:spLocks noGrp="1"/>
          </p:cNvSpPr>
          <p:nvPr>
            <p:ph type="body"/>
          </p:nvPr>
        </p:nvSpPr>
        <p:spPr>
          <a:xfrm>
            <a:off x="457200" y="1935360"/>
            <a:ext cx="8229240" cy="4388760"/>
          </a:xfrm>
          <a:prstGeom prst="rect">
            <a:avLst/>
          </a:prstGeom>
        </p:spPr>
        <p:txBody>
          <a:bodyPr lIns="90000" rIns="90000" tIns="45000" bIns="45000">
            <a:noAutofit/>
          </a:bodyPr>
          <a:p>
            <a:pPr marL="274320" indent="-273960">
              <a:lnSpc>
                <a:spcPct val="100000"/>
              </a:lnSpc>
              <a:spcBef>
                <a:spcPts val="519"/>
              </a:spcBef>
              <a:buClr>
                <a:srgbClr val="b32c16"/>
              </a:buClr>
              <a:buSzPct val="95000"/>
              <a:buFont typeface="Wingdings 2" charset="2"/>
              <a:buChar char=""/>
            </a:pPr>
            <a:r>
              <a:rPr b="0" lang="it-IT" sz="2600" spc="-1" strike="noStrike">
                <a:solidFill>
                  <a:srgbClr val="000000"/>
                </a:solidFill>
                <a:latin typeface="Constantia"/>
              </a:rPr>
              <a:t>Fare clic per modificare stili del testo dello schema</a:t>
            </a:r>
            <a:endParaRPr b="0" lang="it-IT" sz="26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0" lang="it-IT" sz="2400" spc="-1" strike="noStrike">
                <a:solidFill>
                  <a:srgbClr val="000000"/>
                </a:solidFill>
                <a:latin typeface="Constantia"/>
              </a:rPr>
              <a:t>Secondo livello</a:t>
            </a:r>
            <a:endParaRPr b="0" lang="it-IT" sz="2400" spc="-1" strike="noStrike">
              <a:solidFill>
                <a:srgbClr val="000000"/>
              </a:solidFill>
              <a:latin typeface="Constantia"/>
            </a:endParaRPr>
          </a:p>
          <a:p>
            <a:pPr lvl="2" marL="914400" indent="-246600">
              <a:lnSpc>
                <a:spcPct val="100000"/>
              </a:lnSpc>
              <a:spcBef>
                <a:spcPts val="420"/>
              </a:spcBef>
              <a:buClr>
                <a:srgbClr val="7598d9"/>
              </a:buClr>
              <a:buSzPct val="70000"/>
              <a:buFont typeface="Wingdings 2" charset="2"/>
              <a:buChar char=""/>
            </a:pPr>
            <a:r>
              <a:rPr b="0" lang="it-IT" sz="2100" spc="-1" strike="noStrike">
                <a:solidFill>
                  <a:srgbClr val="000000"/>
                </a:solidFill>
                <a:latin typeface="Constantia"/>
              </a:rPr>
              <a:t>Terzo livello</a:t>
            </a:r>
            <a:endParaRPr b="0" lang="it-IT" sz="2100" spc="-1" strike="noStrike">
              <a:solidFill>
                <a:srgbClr val="000000"/>
              </a:solidFill>
              <a:latin typeface="Constantia"/>
            </a:endParaRPr>
          </a:p>
          <a:p>
            <a:pPr lvl="3" marL="1188720" indent="-209880">
              <a:lnSpc>
                <a:spcPct val="100000"/>
              </a:lnSpc>
              <a:spcBef>
                <a:spcPts val="400"/>
              </a:spcBef>
              <a:buClr>
                <a:srgbClr val="b32c16"/>
              </a:buClr>
              <a:buSzPct val="65000"/>
              <a:buFont typeface="Wingdings 2" charset="2"/>
              <a:buChar char=""/>
            </a:pPr>
            <a:r>
              <a:rPr b="0" lang="it-IT" sz="2000" spc="-1" strike="noStrike">
                <a:solidFill>
                  <a:srgbClr val="000000"/>
                </a:solidFill>
                <a:latin typeface="Constantia"/>
              </a:rPr>
              <a:t>Quarto livello</a:t>
            </a:r>
            <a:endParaRPr b="0" lang="it-IT" sz="2000" spc="-1" strike="noStrike">
              <a:solidFill>
                <a:srgbClr val="000000"/>
              </a:solidFill>
              <a:latin typeface="Constantia"/>
            </a:endParaRPr>
          </a:p>
          <a:p>
            <a:pPr lvl="4" marL="1463040" indent="-209880">
              <a:lnSpc>
                <a:spcPct val="100000"/>
              </a:lnSpc>
              <a:spcBef>
                <a:spcPts val="400"/>
              </a:spcBef>
              <a:buClr>
                <a:srgbClr val="f5cd2d"/>
              </a:buClr>
              <a:buSzPct val="65000"/>
              <a:buFont typeface="Wingdings 2" charset="2"/>
              <a:buChar char=""/>
            </a:pPr>
            <a:r>
              <a:rPr b="0" lang="it-IT" sz="2000" spc="-1" strike="noStrike">
                <a:solidFill>
                  <a:srgbClr val="000000"/>
                </a:solidFill>
                <a:latin typeface="Constantia"/>
              </a:rPr>
              <a:t>Quinto livello</a:t>
            </a:r>
            <a:endParaRPr b="0" lang="it-IT" sz="2000" spc="-1" strike="noStrike">
              <a:solidFill>
                <a:srgbClr val="000000"/>
              </a:solidFill>
              <a:latin typeface="Constantia"/>
            </a:endParaRPr>
          </a:p>
        </p:txBody>
      </p:sp>
      <p:sp>
        <p:nvSpPr>
          <p:cNvPr id="53" name="PlaceHolder 8"/>
          <p:cNvSpPr>
            <a:spLocks noGrp="1"/>
          </p:cNvSpPr>
          <p:nvPr>
            <p:ph type="dt"/>
          </p:nvPr>
        </p:nvSpPr>
        <p:spPr>
          <a:xfrm>
            <a:off x="457200" y="6356520"/>
            <a:ext cx="2133360" cy="364680"/>
          </a:xfrm>
          <a:prstGeom prst="rect">
            <a:avLst/>
          </a:prstGeom>
        </p:spPr>
        <p:txBody>
          <a:bodyPr lIns="0" rIns="0" tIns="0" bIns="0" anchor="b">
            <a:noAutofit/>
          </a:bodyPr>
          <a:p>
            <a:pPr>
              <a:lnSpc>
                <a:spcPct val="100000"/>
              </a:lnSpc>
            </a:pPr>
            <a:fld id="{B518BD41-ADFC-45AD-8DCC-7132BF00F051}" type="datetime">
              <a:rPr b="0" lang="it-IT" sz="1200" spc="-1" strike="noStrike">
                <a:solidFill>
                  <a:srgbClr val="535a68"/>
                </a:solidFill>
                <a:latin typeface="Constantia"/>
              </a:rPr>
              <a:t>10/02/21</a:t>
            </a:fld>
            <a:endParaRPr b="0" lang="it-IT" sz="1200" spc="-1" strike="noStrike">
              <a:latin typeface="Times New Roman"/>
            </a:endParaRPr>
          </a:p>
        </p:txBody>
      </p:sp>
      <p:sp>
        <p:nvSpPr>
          <p:cNvPr id="54" name="PlaceHolder 9"/>
          <p:cNvSpPr>
            <a:spLocks noGrp="1"/>
          </p:cNvSpPr>
          <p:nvPr>
            <p:ph type="ftr"/>
          </p:nvPr>
        </p:nvSpPr>
        <p:spPr>
          <a:xfrm>
            <a:off x="2666880" y="6356520"/>
            <a:ext cx="3352320" cy="364680"/>
          </a:xfrm>
          <a:prstGeom prst="rect">
            <a:avLst/>
          </a:prstGeom>
        </p:spPr>
        <p:txBody>
          <a:bodyPr lIns="0" rIns="0" tIns="0" bIns="0" anchor="b">
            <a:noAutofit/>
          </a:bodyPr>
          <a:p>
            <a:endParaRPr b="0" lang="it-IT" sz="2400" spc="-1" strike="noStrike">
              <a:latin typeface="Times New Roman"/>
            </a:endParaRPr>
          </a:p>
        </p:txBody>
      </p:sp>
      <p:sp>
        <p:nvSpPr>
          <p:cNvPr id="55" name="PlaceHolder 10"/>
          <p:cNvSpPr>
            <a:spLocks noGrp="1"/>
          </p:cNvSpPr>
          <p:nvPr>
            <p:ph type="sldNum"/>
          </p:nvPr>
        </p:nvSpPr>
        <p:spPr>
          <a:xfrm>
            <a:off x="7924680" y="6356520"/>
            <a:ext cx="761760" cy="364680"/>
          </a:xfrm>
          <a:prstGeom prst="rect">
            <a:avLst/>
          </a:prstGeom>
        </p:spPr>
        <p:txBody>
          <a:bodyPr lIns="0" rIns="0" tIns="0" bIns="0" anchor="b">
            <a:noAutofit/>
          </a:bodyPr>
          <a:p>
            <a:pPr algn="r">
              <a:lnSpc>
                <a:spcPct val="100000"/>
              </a:lnSpc>
            </a:pPr>
            <a:fld id="{F8F00FC5-4904-43A1-8EC4-50C868948BE8}" type="slidenum">
              <a:rPr b="0" lang="it-IT" sz="1200" spc="-1" strike="noStrike">
                <a:solidFill>
                  <a:srgbClr val="535a68"/>
                </a:solidFill>
                <a:latin typeface="Constantia"/>
              </a:rPr>
              <a:t>&lt;numero&gt;</a:t>
            </a:fld>
            <a:endParaRPr b="0" lang="it-IT"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image" Target="../media/image10.jpeg"/><Relationship Id="rId7"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gif"/><Relationship Id="rId3" Type="http://schemas.openxmlformats.org/officeDocument/2006/relationships/image" Target="../media/image25.jpe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jpeg"/><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diagramData" Target="../diagrams/data4.xml"/><Relationship Id="rId2" Type="http://schemas.openxmlformats.org/officeDocument/2006/relationships/diagramLayout" Target="../diagrams/layout4.xml"/><Relationship Id="rId3" Type="http://schemas.openxmlformats.org/officeDocument/2006/relationships/diagramQuickStyle" Target="../diagrams/quickStyle4.xml"/><Relationship Id="rId4" Type="http://schemas.openxmlformats.org/officeDocument/2006/relationships/diagramColors" Target="../diagrams/colors4.xml"/><Relationship Id="rId5" Type="http://schemas.microsoft.com/office/2007/relationships/diagramDrawing" Target="../diagrams/drawing4.xml"/><Relationship Id="rId6"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image" Target="../media/image7.jpeg"/><Relationship Id="rId7"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539640" y="836640"/>
            <a:ext cx="7851240" cy="977040"/>
          </a:xfrm>
          <a:prstGeom prst="rect">
            <a:avLst/>
          </a:prstGeom>
          <a:noFill/>
          <a:ln w="0">
            <a:noFill/>
          </a:ln>
        </p:spPr>
        <p:txBody>
          <a:bodyPr lIns="0" rIns="18360" tIns="0" bIns="0" anchor="b">
            <a:noAutofit/>
          </a:bodyPr>
          <a:p>
            <a:pPr algn="ctr">
              <a:lnSpc>
                <a:spcPct val="100000"/>
              </a:lnSpc>
            </a:pPr>
            <a:r>
              <a:rPr b="1" lang="it-IT" sz="3200" spc="-1" strike="noStrike">
                <a:solidFill>
                  <a:srgbClr val="ffffff"/>
                </a:solidFill>
                <a:latin typeface="Calibri"/>
              </a:rPr>
              <a:t>ISTITUTO COMPRENSIVO</a:t>
            </a:r>
            <a:br/>
            <a:r>
              <a:rPr b="1" lang="it-IT" sz="3200" spc="-1" strike="noStrike">
                <a:solidFill>
                  <a:srgbClr val="ffffff"/>
                </a:solidFill>
                <a:latin typeface="Calibri"/>
              </a:rPr>
              <a:t>“VILLA VARDA” DI BRUGNERA</a:t>
            </a:r>
            <a:endParaRPr b="0" lang="it-IT" sz="3200" spc="-1" strike="noStrike">
              <a:solidFill>
                <a:srgbClr val="ffffff"/>
              </a:solidFill>
              <a:latin typeface="Constantia"/>
            </a:endParaRPr>
          </a:p>
        </p:txBody>
      </p:sp>
      <p:sp>
        <p:nvSpPr>
          <p:cNvPr id="93" name="TextShape 2"/>
          <p:cNvSpPr txBox="1"/>
          <p:nvPr/>
        </p:nvSpPr>
        <p:spPr>
          <a:xfrm>
            <a:off x="-252360" y="3645000"/>
            <a:ext cx="9648720" cy="1752120"/>
          </a:xfrm>
          <a:prstGeom prst="rect">
            <a:avLst/>
          </a:prstGeom>
          <a:noFill/>
          <a:ln w="0">
            <a:noFill/>
          </a:ln>
        </p:spPr>
        <p:txBody>
          <a:bodyPr lIns="0" rIns="18360" tIns="45000" bIns="45000">
            <a:noAutofit/>
          </a:bodyPr>
          <a:p>
            <a:pPr algn="ctr">
              <a:lnSpc>
                <a:spcPct val="100000"/>
              </a:lnSpc>
              <a:tabLst>
                <a:tab algn="l" pos="0"/>
              </a:tabLst>
            </a:pPr>
            <a:r>
              <a:rPr b="1" lang="it-IT" sz="6000" spc="-1" strike="noStrike">
                <a:solidFill>
                  <a:srgbClr val="b32c16"/>
                </a:solidFill>
                <a:latin typeface="Calibri"/>
              </a:rPr>
              <a:t>La valutazione </a:t>
            </a:r>
            <a:endParaRPr b="0" lang="it-IT" sz="6000" spc="-1" strike="noStrike">
              <a:latin typeface="Arial"/>
            </a:endParaRPr>
          </a:p>
          <a:p>
            <a:pPr algn="ctr">
              <a:lnSpc>
                <a:spcPct val="100000"/>
              </a:lnSpc>
              <a:tabLst>
                <a:tab algn="l" pos="0"/>
              </a:tabLst>
            </a:pPr>
            <a:r>
              <a:rPr b="1" lang="it-IT" sz="6000" spc="-1" strike="noStrike">
                <a:solidFill>
                  <a:srgbClr val="b32c16"/>
                </a:solidFill>
                <a:latin typeface="Calibri"/>
              </a:rPr>
              <a:t>alla scuola primaria:</a:t>
            </a:r>
            <a:endParaRPr b="0" lang="it-IT" sz="6000" spc="-1" strike="noStrike">
              <a:latin typeface="Arial"/>
            </a:endParaRPr>
          </a:p>
          <a:p>
            <a:pPr algn="ctr">
              <a:lnSpc>
                <a:spcPct val="100000"/>
              </a:lnSpc>
              <a:tabLst>
                <a:tab algn="l" pos="0"/>
              </a:tabLst>
            </a:pPr>
            <a:r>
              <a:rPr b="1" lang="it-IT" sz="6000" spc="-1" strike="noStrike">
                <a:solidFill>
                  <a:srgbClr val="b32c16"/>
                </a:solidFill>
                <a:latin typeface="Calibri"/>
              </a:rPr>
              <a:t>cosa cambia?</a:t>
            </a:r>
            <a:endParaRPr b="0" lang="it-IT" sz="6000" spc="-1" strike="noStrike">
              <a:latin typeface="Arial"/>
            </a:endParaRPr>
          </a:p>
        </p:txBody>
      </p:sp>
      <p:pic>
        <p:nvPicPr>
          <p:cNvPr id="94" name="Immagine 3" descr="thumbnail_logo brugnera.jpg"/>
          <p:cNvPicPr/>
          <p:nvPr/>
        </p:nvPicPr>
        <p:blipFill>
          <a:blip r:embed="rId1"/>
          <a:stretch/>
        </p:blipFill>
        <p:spPr>
          <a:xfrm>
            <a:off x="3708000" y="1845000"/>
            <a:ext cx="1511640" cy="13564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107640" y="704160"/>
            <a:ext cx="8784720" cy="492480"/>
          </a:xfrm>
          <a:prstGeom prst="rect">
            <a:avLst/>
          </a:prstGeom>
          <a:noFill/>
          <a:ln w="0">
            <a:noFill/>
          </a:ln>
        </p:spPr>
        <p:txBody>
          <a:bodyPr lIns="0" rIns="0" tIns="45000" bIns="0" anchor="b">
            <a:noAutofit/>
          </a:bodyPr>
          <a:p>
            <a:pPr algn="ctr">
              <a:lnSpc>
                <a:spcPct val="100000"/>
              </a:lnSpc>
            </a:pPr>
            <a:r>
              <a:rPr b="0" lang="it-IT" sz="4000" spc="-1" strike="noStrike">
                <a:solidFill>
                  <a:srgbClr val="575f6d"/>
                </a:solidFill>
                <a:latin typeface="Calibri"/>
              </a:rPr>
              <a:t>Che cos’è il curricolo di Istituto?</a:t>
            </a:r>
            <a:endParaRPr b="0" lang="it-IT" sz="4000" spc="-1" strike="noStrike">
              <a:solidFill>
                <a:srgbClr val="000000"/>
              </a:solidFill>
              <a:latin typeface="Constantia"/>
            </a:endParaRPr>
          </a:p>
        </p:txBody>
      </p:sp>
      <p:sp>
        <p:nvSpPr>
          <p:cNvPr id="137" name="TextShape 2"/>
          <p:cNvSpPr txBox="1"/>
          <p:nvPr/>
        </p:nvSpPr>
        <p:spPr>
          <a:xfrm>
            <a:off x="3564000" y="1935360"/>
            <a:ext cx="4752000" cy="4085280"/>
          </a:xfrm>
          <a:prstGeom prst="rect">
            <a:avLst/>
          </a:prstGeom>
          <a:noFill/>
          <a:ln w="0">
            <a:noFill/>
          </a:ln>
        </p:spPr>
        <p:txBody>
          <a:bodyPr lIns="90000" rIns="90000" tIns="45000" bIns="45000">
            <a:normAutofit fontScale="88000"/>
          </a:bodyPr>
          <a:p>
            <a:pPr marL="274320" indent="-273960">
              <a:lnSpc>
                <a:spcPct val="100000"/>
              </a:lnSpc>
              <a:spcBef>
                <a:spcPts val="519"/>
              </a:spcBef>
              <a:buClr>
                <a:srgbClr val="b32c16"/>
              </a:buClr>
              <a:buSzPct val="95000"/>
              <a:buFont typeface="Wingdings 2" charset="2"/>
              <a:buChar char=""/>
            </a:pPr>
            <a:r>
              <a:rPr b="0" lang="it-IT" sz="2600" spc="-1" strike="noStrike">
                <a:solidFill>
                  <a:srgbClr val="000000"/>
                </a:solidFill>
                <a:latin typeface="Constantia"/>
              </a:rPr>
              <a:t>Le Indicazioni Nazionali - come declinate nel Curricolo di Istituto e nella programmazione annuale della singola classe - costituiscono il documento di riferimento principale per individuare e definire il repertorio degli obiettivi di apprendimento, oggetto della valutazione periodica e finale di ciascun alunno in ogni disciplina.</a:t>
            </a:r>
            <a:endParaRPr b="0" lang="it-IT" sz="2600" spc="-1" strike="noStrike">
              <a:solidFill>
                <a:srgbClr val="000000"/>
              </a:solidFill>
              <a:latin typeface="Constantia"/>
            </a:endParaRPr>
          </a:p>
        </p:txBody>
      </p:sp>
      <p:pic>
        <p:nvPicPr>
          <p:cNvPr id="138" name="Picture 4" descr="Risultato immagini per indicazioni nazionali"/>
          <p:cNvPicPr/>
          <p:nvPr/>
        </p:nvPicPr>
        <p:blipFill>
          <a:blip r:embed="rId1"/>
          <a:stretch/>
        </p:blipFill>
        <p:spPr>
          <a:xfrm>
            <a:off x="179640" y="1556640"/>
            <a:ext cx="3335040" cy="4304160"/>
          </a:xfrm>
          <a:prstGeom prst="rect">
            <a:avLst/>
          </a:prstGeom>
          <a:ln w="0">
            <a:noFill/>
          </a:ln>
        </p:spPr>
      </p:pic>
      <p:pic>
        <p:nvPicPr>
          <p:cNvPr id="139" name="Immagine 7" descr="thumbnail_logo brugnera.jpg"/>
          <p:cNvPicPr/>
          <p:nvPr/>
        </p:nvPicPr>
        <p:blipFill>
          <a:blip r:embed="rId2"/>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539640" y="764640"/>
            <a:ext cx="8136720" cy="492480"/>
          </a:xfrm>
          <a:prstGeom prst="rect">
            <a:avLst/>
          </a:prstGeom>
          <a:noFill/>
          <a:ln w="0">
            <a:noFill/>
          </a:ln>
        </p:spPr>
        <p:txBody>
          <a:bodyPr lIns="0" rIns="0" tIns="45000" bIns="0" anchor="b">
            <a:noAutofit/>
          </a:bodyPr>
          <a:p>
            <a:pPr algn="ctr">
              <a:lnSpc>
                <a:spcPct val="100000"/>
              </a:lnSpc>
            </a:pPr>
            <a:r>
              <a:rPr b="1" lang="it-IT" sz="4000" spc="-1" strike="noStrike">
                <a:solidFill>
                  <a:srgbClr val="575f6d"/>
                </a:solidFill>
                <a:latin typeface="Calibri"/>
              </a:rPr>
              <a:t>Che cos’è il curricolo di Istituto?</a:t>
            </a:r>
            <a:endParaRPr b="0" lang="it-IT" sz="4000" spc="-1" strike="noStrike">
              <a:solidFill>
                <a:srgbClr val="000000"/>
              </a:solidFill>
              <a:latin typeface="Constantia"/>
            </a:endParaRPr>
          </a:p>
        </p:txBody>
      </p:sp>
      <p:graphicFrame>
        <p:nvGraphicFramePr>
          <p:cNvPr id="3" name="Diagram3"/>
          <p:cNvGraphicFramePr/>
          <p:nvPr>
            <p:extLst>
              <p:ext uri="{D42A27DB-BD31-4B8C-83A1-F6EECF244321}">
                <p14:modId xmlns:p14="http://schemas.microsoft.com/office/powerpoint/2010/main" val="3817108992"/>
              </p:ext>
            </p:extLst>
          </p:nvPr>
        </p:nvGraphicFramePr>
        <p:xfrm>
          <a:off x="467640" y="1268640"/>
          <a:ext cx="8496720" cy="4968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41" name="Immagine 5" descr="thumbnail_logo brugnera.jpg"/>
          <p:cNvPicPr/>
          <p:nvPr/>
        </p:nvPicPr>
        <p:blipFill>
          <a:blip r:embed="rId6"/>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323640" y="620640"/>
            <a:ext cx="8820000" cy="503640"/>
          </a:xfrm>
          <a:prstGeom prst="rect">
            <a:avLst/>
          </a:prstGeom>
          <a:noFill/>
          <a:ln w="0">
            <a:noFill/>
          </a:ln>
        </p:spPr>
        <p:style>
          <a:lnRef idx="0"/>
          <a:fillRef idx="0"/>
          <a:effectRef idx="0"/>
          <a:fontRef idx="minor"/>
        </p:style>
        <p:txBody>
          <a:bodyPr lIns="0" rIns="0" tIns="45000" bIns="0" anchor="b">
            <a:noAutofit/>
          </a:bodyPr>
          <a:p>
            <a:pPr algn="just">
              <a:lnSpc>
                <a:spcPct val="100000"/>
              </a:lnSpc>
              <a:tabLst>
                <a:tab algn="l" pos="0"/>
              </a:tabLst>
            </a:pPr>
            <a:r>
              <a:rPr b="1" lang="it-IT" sz="4000" spc="-1" strike="noStrike">
                <a:solidFill>
                  <a:srgbClr val="575f6d"/>
                </a:solidFill>
                <a:latin typeface="Calibri"/>
              </a:rPr>
              <a:t>Cosa sono gli obiettivi e le competenze?</a:t>
            </a:r>
            <a:endParaRPr b="0" lang="it-IT" sz="4000" spc="-1" strike="noStrike">
              <a:latin typeface="Arial"/>
            </a:endParaRPr>
          </a:p>
        </p:txBody>
      </p:sp>
      <p:sp>
        <p:nvSpPr>
          <p:cNvPr id="143" name="CustomShape 2"/>
          <p:cNvSpPr/>
          <p:nvPr/>
        </p:nvSpPr>
        <p:spPr>
          <a:xfrm>
            <a:off x="611640" y="1484640"/>
            <a:ext cx="2664000" cy="13399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2800" spc="-1" strike="noStrike">
                <a:solidFill>
                  <a:srgbClr val="000000"/>
                </a:solidFill>
                <a:latin typeface="Constantia"/>
              </a:rPr>
              <a:t>Obiettivi</a:t>
            </a:r>
            <a:endParaRPr b="0" lang="it-IT" sz="2800" spc="-1" strike="noStrike">
              <a:latin typeface="Arial"/>
            </a:endParaRPr>
          </a:p>
          <a:p>
            <a:pPr algn="ctr">
              <a:lnSpc>
                <a:spcPct val="100000"/>
              </a:lnSpc>
            </a:pPr>
            <a:r>
              <a:rPr b="0" lang="it-IT" sz="1800" spc="-1" strike="noStrike">
                <a:solidFill>
                  <a:srgbClr val="000000"/>
                </a:solidFill>
                <a:latin typeface="Constantia"/>
              </a:rPr>
              <a:t>Gli step che portano alla costruzione della competenza</a:t>
            </a:r>
            <a:endParaRPr b="0" lang="it-IT" sz="1800" spc="-1" strike="noStrike">
              <a:latin typeface="Arial"/>
            </a:endParaRPr>
          </a:p>
        </p:txBody>
      </p:sp>
      <p:sp>
        <p:nvSpPr>
          <p:cNvPr id="144" name="CustomShape 3"/>
          <p:cNvSpPr/>
          <p:nvPr/>
        </p:nvSpPr>
        <p:spPr>
          <a:xfrm>
            <a:off x="5652000" y="1628640"/>
            <a:ext cx="2520000" cy="13399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2800" spc="-1" strike="noStrike">
                <a:solidFill>
                  <a:srgbClr val="000000"/>
                </a:solidFill>
                <a:latin typeface="Constantia"/>
              </a:rPr>
              <a:t>Competenza</a:t>
            </a:r>
            <a:endParaRPr b="0" lang="it-IT" sz="2800" spc="-1" strike="noStrike">
              <a:latin typeface="Arial"/>
            </a:endParaRPr>
          </a:p>
          <a:p>
            <a:pPr algn="ctr">
              <a:lnSpc>
                <a:spcPct val="100000"/>
              </a:lnSpc>
            </a:pPr>
            <a:r>
              <a:rPr b="0" lang="it-IT" sz="1800" spc="-1" strike="noStrike">
                <a:solidFill>
                  <a:srgbClr val="000000"/>
                </a:solidFill>
                <a:latin typeface="Constantia"/>
              </a:rPr>
              <a:t>La capacità di applicare nella quotidianità ciò che si è appreso</a:t>
            </a:r>
            <a:endParaRPr b="0" lang="it-IT" sz="1800" spc="-1" strike="noStrike">
              <a:latin typeface="Arial"/>
            </a:endParaRPr>
          </a:p>
        </p:txBody>
      </p:sp>
      <p:sp>
        <p:nvSpPr>
          <p:cNvPr id="145" name="CustomShape 4"/>
          <p:cNvSpPr/>
          <p:nvPr/>
        </p:nvSpPr>
        <p:spPr>
          <a:xfrm>
            <a:off x="683640" y="3861000"/>
            <a:ext cx="7964280" cy="2808000"/>
          </a:xfrm>
          <a:prstGeom prst="snip2DiagRect">
            <a:avLst>
              <a:gd name="adj1" fmla="val 0"/>
              <a:gd name="adj2" fmla="val 16667"/>
            </a:avLst>
          </a:prstGeom>
          <a:blipFill rotWithShape="0">
            <a:blip r:embed="rId1"/>
            <a:stretch/>
          </a:blipFill>
          <a:ln cap="sq" w="88900">
            <a:solidFill>
              <a:srgbClr val="ffffff"/>
            </a:solidFill>
            <a:miter/>
          </a:ln>
          <a:effectLst>
            <a:outerShdw algn="tl" blurRad="88900" rotWithShape="0">
              <a:srgbClr val="000000">
                <a:alpha val="45000"/>
              </a:srgbClr>
            </a:outerShdw>
          </a:effectLst>
          <a:scene3d>
            <a:camera prst="orthographicFront"/>
            <a:lightRig dir="t" rig="twoPt">
              <a:rot lat="0" lon="0" rev="7200000"/>
            </a:lightRig>
          </a:scene3d>
          <a:sp3d>
            <a:bevelT w="25400" h="19050"/>
            <a:contourClr>
              <a:srgbClr val="ffffff"/>
            </a:contourClr>
          </a:sp3d>
        </p:spPr>
        <p:style>
          <a:lnRef idx="0"/>
          <a:fillRef idx="0"/>
          <a:effectRef idx="0"/>
          <a:fontRef idx="minor"/>
        </p:style>
      </p:sp>
      <p:sp>
        <p:nvSpPr>
          <p:cNvPr id="146" name="CustomShape 5"/>
          <p:cNvSpPr/>
          <p:nvPr/>
        </p:nvSpPr>
        <p:spPr>
          <a:xfrm>
            <a:off x="0" y="908640"/>
            <a:ext cx="4283640" cy="2736000"/>
          </a:xfrm>
          <a:prstGeom prst="irregularSeal1">
            <a:avLst/>
          </a:prstGeom>
          <a:solidFill>
            <a:srgbClr val="ffff00">
              <a:alpha val="25000"/>
            </a:srgbClr>
          </a:solid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147" name="CustomShape 6"/>
          <p:cNvSpPr/>
          <p:nvPr/>
        </p:nvSpPr>
        <p:spPr>
          <a:xfrm>
            <a:off x="4716000" y="836640"/>
            <a:ext cx="4283640" cy="2880000"/>
          </a:xfrm>
          <a:prstGeom prst="irregularSeal1">
            <a:avLst/>
          </a:prstGeom>
          <a:solidFill>
            <a:srgbClr val="ffff00">
              <a:alpha val="25000"/>
            </a:srgbClr>
          </a:solid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148" name="CustomShape 7"/>
          <p:cNvSpPr/>
          <p:nvPr/>
        </p:nvSpPr>
        <p:spPr>
          <a:xfrm>
            <a:off x="2771640" y="2781000"/>
            <a:ext cx="2880000" cy="791640"/>
          </a:xfrm>
          <a:prstGeom prst="curvedUpArrow">
            <a:avLst>
              <a:gd name="adj1" fmla="val 25000"/>
              <a:gd name="adj2" fmla="val 50000"/>
              <a:gd name="adj3" fmla="val 25000"/>
            </a:avLst>
          </a:prstGeom>
          <a:solidFill>
            <a:srgbClr val="ffc000"/>
          </a:solidFill>
          <a:ln>
            <a:solidFill>
              <a:srgbClr val="ffc000"/>
            </a:solidFill>
            <a:round/>
          </a:ln>
        </p:spPr>
        <p:style>
          <a:lnRef idx="2">
            <a:schemeClr val="accent1">
              <a:shade val="50000"/>
            </a:schemeClr>
          </a:lnRef>
          <a:fillRef idx="1">
            <a:schemeClr val="accent1"/>
          </a:fillRef>
          <a:effectRef idx="0">
            <a:schemeClr val="accent1"/>
          </a:effectRef>
          <a:fontRef idx="minor"/>
        </p:style>
      </p:sp>
      <p:pic>
        <p:nvPicPr>
          <p:cNvPr id="149" name="Immagine 15" descr="thumbnail_logo brugnera.jpg"/>
          <p:cNvPicPr/>
          <p:nvPr/>
        </p:nvPicPr>
        <p:blipFill>
          <a:blip r:embed="rId2"/>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179640" y="908640"/>
            <a:ext cx="8856720" cy="780480"/>
          </a:xfrm>
          <a:prstGeom prst="rect">
            <a:avLst/>
          </a:prstGeom>
          <a:noFill/>
          <a:ln w="0">
            <a:noFill/>
          </a:ln>
        </p:spPr>
        <p:txBody>
          <a:bodyPr lIns="0" rIns="0" tIns="45000" bIns="0" anchor="b">
            <a:normAutofit fontScale="43000"/>
          </a:bodyPr>
          <a:p>
            <a:pPr algn="ctr">
              <a:lnSpc>
                <a:spcPct val="100000"/>
              </a:lnSpc>
            </a:pPr>
            <a:r>
              <a:rPr b="1" lang="it-IT" sz="5000" spc="-1" strike="noStrike">
                <a:solidFill>
                  <a:srgbClr val="575f6d"/>
                </a:solidFill>
                <a:latin typeface="Calibri"/>
              </a:rPr>
              <a:t>Leggiamolo sulle </a:t>
            </a:r>
            <a:br/>
            <a:r>
              <a:rPr b="1" lang="it-IT" sz="5000" spc="-1" strike="noStrike">
                <a:solidFill>
                  <a:srgbClr val="575f6d"/>
                </a:solidFill>
                <a:latin typeface="Calibri"/>
              </a:rPr>
              <a:t>Indicazioni Nazionali</a:t>
            </a:r>
            <a:endParaRPr b="0" lang="it-IT" sz="5000" spc="-1" strike="noStrike">
              <a:solidFill>
                <a:srgbClr val="000000"/>
              </a:solidFill>
              <a:latin typeface="Constantia"/>
            </a:endParaRPr>
          </a:p>
        </p:txBody>
      </p:sp>
      <p:sp>
        <p:nvSpPr>
          <p:cNvPr id="151" name="TextShape 2"/>
          <p:cNvSpPr txBox="1"/>
          <p:nvPr/>
        </p:nvSpPr>
        <p:spPr>
          <a:xfrm>
            <a:off x="467640" y="2349000"/>
            <a:ext cx="8229240" cy="4068000"/>
          </a:xfrm>
          <a:prstGeom prst="rect">
            <a:avLst/>
          </a:prstGeom>
          <a:solidFill>
            <a:srgbClr val="ffffff"/>
          </a:solidFill>
          <a:ln w="25560">
            <a:solidFill>
              <a:srgbClr val="b32c16"/>
            </a:solidFill>
            <a:round/>
          </a:ln>
        </p:spPr>
        <p:txBody>
          <a:bodyPr lIns="90000" rIns="90000" tIns="45000" bIns="45000">
            <a:noAutofit/>
          </a:bodyPr>
          <a:p>
            <a:pPr marL="274320" indent="-273960" algn="just">
              <a:lnSpc>
                <a:spcPct val="100000"/>
              </a:lnSpc>
              <a:spcBef>
                <a:spcPts val="360"/>
              </a:spcBef>
              <a:buClr>
                <a:srgbClr val="b32c16"/>
              </a:buClr>
              <a:buSzPct val="95000"/>
              <a:buFont typeface="Arial"/>
              <a:buChar char="•"/>
            </a:pPr>
            <a:r>
              <a:rPr b="0" lang="it-IT" sz="1800" spc="-1" strike="noStrike">
                <a:solidFill>
                  <a:srgbClr val="000000"/>
                </a:solidFill>
                <a:latin typeface="Constantia"/>
              </a:rPr>
              <a:t>Gli obiettivi di apprendimento individuano campi del sapere, conoscenze e abilità ritenuti indispensabili al fine di raggiungere i traguardi per lo sviluppo delle competenze. Essi sono utilizzati dalle scuole e dai docenti nella loro attività di progettazione didattica, con attenzione alle condizioni di contesto, didattiche e organizzative mirando ad un insegnamento ricco ed efficace. </a:t>
            </a:r>
            <a:endParaRPr b="0" lang="it-IT" sz="1800" spc="-1" strike="noStrike">
              <a:solidFill>
                <a:srgbClr val="000000"/>
              </a:solidFill>
              <a:latin typeface="Constantia"/>
            </a:endParaRPr>
          </a:p>
          <a:p>
            <a:pPr marL="274320" indent="-273960" algn="just">
              <a:lnSpc>
                <a:spcPct val="100000"/>
              </a:lnSpc>
              <a:spcBef>
                <a:spcPts val="360"/>
              </a:spcBef>
              <a:buClr>
                <a:srgbClr val="b32c16"/>
              </a:buClr>
              <a:buSzPct val="95000"/>
              <a:buFont typeface="Arial"/>
              <a:buChar char="•"/>
            </a:pPr>
            <a:r>
              <a:rPr b="0" lang="it-IT" sz="1800" spc="-1" strike="noStrike">
                <a:solidFill>
                  <a:srgbClr val="000000"/>
                </a:solidFill>
                <a:latin typeface="Constantia"/>
              </a:rPr>
              <a:t>Gli obiettivi sono organizzati in nuclei tematici e definiti in relazione a periodi didattici lunghi: l’intero triennio della scuola dell’infanzia, l’intero quinquennio della scuola primaria, l’intero triennio della scuola secondaria di primo grado. Per garantire una più efficace progressione degli apprendimenti nella scuola primaria gli obiettivi di italiano, lingua inglese e seconda lingua comunitaria, storia, geografia, matematica e scienze sono indicati anche al termine della terza classe. </a:t>
            </a:r>
            <a:endParaRPr b="0" lang="it-IT" sz="1800" spc="-1" strike="noStrike">
              <a:solidFill>
                <a:srgbClr val="000000"/>
              </a:solidFill>
              <a:latin typeface="Constantia"/>
            </a:endParaRPr>
          </a:p>
          <a:p>
            <a:pPr algn="just">
              <a:lnSpc>
                <a:spcPct val="100000"/>
              </a:lnSpc>
              <a:spcBef>
                <a:spcPts val="360"/>
              </a:spcBef>
            </a:pPr>
            <a:endParaRPr b="0" lang="it-IT" sz="1800" spc="-1" strike="noStrike">
              <a:solidFill>
                <a:srgbClr val="000000"/>
              </a:solidFill>
              <a:latin typeface="Constantia"/>
            </a:endParaRPr>
          </a:p>
          <a:p>
            <a:pPr marL="3931920" indent="-273960" algn="just">
              <a:lnSpc>
                <a:spcPct val="100000"/>
              </a:lnSpc>
              <a:spcBef>
                <a:spcPts val="360"/>
              </a:spcBef>
              <a:tabLst>
                <a:tab algn="l" pos="0"/>
              </a:tabLst>
            </a:pPr>
            <a:r>
              <a:rPr b="0" lang="it-IT" sz="1800" spc="-1" strike="noStrike">
                <a:solidFill>
                  <a:srgbClr val="000000"/>
                </a:solidFill>
                <a:latin typeface="Constantia"/>
              </a:rPr>
              <a:t>	</a:t>
            </a:r>
            <a:r>
              <a:rPr b="0" lang="it-IT" sz="1800" spc="-1" strike="noStrike">
                <a:solidFill>
                  <a:srgbClr val="000000"/>
                </a:solidFill>
                <a:latin typeface="Constantia"/>
              </a:rPr>
              <a:t>	</a:t>
            </a:r>
            <a:r>
              <a:rPr b="0" lang="it-IT" sz="1800" spc="-1" strike="noStrike">
                <a:solidFill>
                  <a:srgbClr val="000000"/>
                </a:solidFill>
                <a:latin typeface="Constantia"/>
              </a:rPr>
              <a:t>	</a:t>
            </a:r>
            <a:r>
              <a:rPr b="0" lang="it-IT" sz="1800" spc="-1" strike="noStrike">
                <a:solidFill>
                  <a:srgbClr val="000000"/>
                </a:solidFill>
                <a:latin typeface="Constantia"/>
              </a:rPr>
              <a:t>	</a:t>
            </a:r>
            <a:r>
              <a:rPr b="0" lang="it-IT" sz="1800" spc="-1" strike="noStrike">
                <a:solidFill>
                  <a:srgbClr val="000000"/>
                </a:solidFill>
                <a:latin typeface="Constantia"/>
              </a:rPr>
              <a:t>(IN 2012)</a:t>
            </a:r>
            <a:endParaRPr b="0" lang="it-IT" sz="1800" spc="-1" strike="noStrike">
              <a:solidFill>
                <a:srgbClr val="000000"/>
              </a:solidFill>
              <a:latin typeface="Constantia"/>
            </a:endParaRPr>
          </a:p>
        </p:txBody>
      </p:sp>
      <p:pic>
        <p:nvPicPr>
          <p:cNvPr id="152" name="Immagine 4"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683640" y="1989000"/>
            <a:ext cx="7570800" cy="4388760"/>
          </a:xfrm>
          <a:prstGeom prst="rect">
            <a:avLst/>
          </a:prstGeom>
          <a:noFill/>
          <a:ln w="0">
            <a:noFill/>
          </a:ln>
        </p:spPr>
        <p:style>
          <a:lnRef idx="0"/>
          <a:fillRef idx="0"/>
          <a:effectRef idx="0"/>
          <a:fontRef idx="minor"/>
        </p:style>
        <p:txBody>
          <a:bodyPr lIns="90000" rIns="90000" tIns="45000" bIns="45000">
            <a:normAutofit/>
          </a:bodyPr>
          <a:p>
            <a:pPr marL="274320" indent="-273960" algn="just">
              <a:lnSpc>
                <a:spcPct val="100000"/>
              </a:lnSpc>
              <a:spcBef>
                <a:spcPts val="561"/>
              </a:spcBef>
              <a:buClr>
                <a:srgbClr val="b32c16"/>
              </a:buClr>
              <a:buSzPct val="95000"/>
              <a:buFont typeface="Wingdings 2" charset="2"/>
              <a:buChar char=""/>
            </a:pPr>
            <a:r>
              <a:rPr b="0" lang="it-IT" sz="2800" spc="-1" strike="noStrike">
                <a:solidFill>
                  <a:srgbClr val="000000"/>
                </a:solidFill>
                <a:latin typeface="Constantia"/>
              </a:rPr>
              <a:t>Produrre semplici testi narrativi e descrittivi legati a scopi concreti e connessi con situazioni quotidiane. </a:t>
            </a:r>
            <a:endParaRPr b="0" lang="it-IT" sz="2800" spc="-1" strike="noStrike">
              <a:latin typeface="Arial"/>
            </a:endParaRPr>
          </a:p>
          <a:p>
            <a:pPr marL="274320" indent="-273960" algn="just">
              <a:lnSpc>
                <a:spcPct val="100000"/>
              </a:lnSpc>
              <a:spcBef>
                <a:spcPts val="561"/>
              </a:spcBef>
              <a:buClr>
                <a:srgbClr val="b32c16"/>
              </a:buClr>
              <a:buSzPct val="95000"/>
              <a:buFont typeface="Wingdings 2" charset="2"/>
              <a:buChar char=""/>
            </a:pPr>
            <a:r>
              <a:rPr b="0" lang="it-IT" sz="2800" spc="-1" strike="noStrike">
                <a:solidFill>
                  <a:srgbClr val="000000"/>
                </a:solidFill>
                <a:latin typeface="Constantia"/>
              </a:rPr>
              <a:t>Riconoscere, denominare e descrivere figure geometriche.</a:t>
            </a:r>
            <a:endParaRPr b="0" lang="it-IT" sz="2800" spc="-1" strike="noStrike">
              <a:latin typeface="Arial"/>
            </a:endParaRPr>
          </a:p>
          <a:p>
            <a:pPr marL="274320" indent="-273960" algn="just">
              <a:lnSpc>
                <a:spcPct val="100000"/>
              </a:lnSpc>
              <a:spcBef>
                <a:spcPts val="561"/>
              </a:spcBef>
              <a:buClr>
                <a:srgbClr val="b32c16"/>
              </a:buClr>
              <a:buSzPct val="95000"/>
              <a:buFont typeface="Wingdings 2" charset="2"/>
              <a:buChar char=""/>
            </a:pPr>
            <a:r>
              <a:rPr b="0" lang="it-IT" sz="2800" spc="-1" strike="noStrike">
                <a:solidFill>
                  <a:srgbClr val="000000"/>
                </a:solidFill>
                <a:latin typeface="Constantia"/>
              </a:rPr>
              <a:t>Argomentare il procedimento seguito per risolvere problemi.</a:t>
            </a:r>
            <a:endParaRPr b="0" lang="it-IT" sz="2800" spc="-1" strike="noStrike">
              <a:latin typeface="Arial"/>
            </a:endParaRPr>
          </a:p>
        </p:txBody>
      </p:sp>
      <p:sp>
        <p:nvSpPr>
          <p:cNvPr id="154" name="CustomShape 2"/>
          <p:cNvSpPr/>
          <p:nvPr/>
        </p:nvSpPr>
        <p:spPr>
          <a:xfrm>
            <a:off x="467640" y="764640"/>
            <a:ext cx="8352720" cy="503640"/>
          </a:xfrm>
          <a:prstGeom prst="rect">
            <a:avLst/>
          </a:prstGeom>
          <a:noFill/>
          <a:ln w="0">
            <a:noFill/>
          </a:ln>
        </p:spPr>
        <p:style>
          <a:lnRef idx="0"/>
          <a:fillRef idx="0"/>
          <a:effectRef idx="0"/>
          <a:fontRef idx="minor"/>
        </p:style>
        <p:txBody>
          <a:bodyPr lIns="0" rIns="0" tIns="45000" bIns="0" anchor="b">
            <a:noAutofit/>
          </a:bodyPr>
          <a:p>
            <a:pPr algn="just">
              <a:lnSpc>
                <a:spcPct val="100000"/>
              </a:lnSpc>
              <a:tabLst>
                <a:tab algn="l" pos="0"/>
              </a:tabLst>
            </a:pPr>
            <a:r>
              <a:rPr b="0" lang="it-IT" sz="4000" spc="-1" strike="noStrike">
                <a:solidFill>
                  <a:srgbClr val="575f6d"/>
                </a:solidFill>
                <a:latin typeface="Calibri"/>
              </a:rPr>
              <a:t>Esempi di obiettivi</a:t>
            </a:r>
            <a:endParaRPr b="0" lang="it-IT" sz="4000" spc="-1" strike="noStrike">
              <a:latin typeface="Arial"/>
            </a:endParaRPr>
          </a:p>
        </p:txBody>
      </p:sp>
      <p:pic>
        <p:nvPicPr>
          <p:cNvPr id="155" name="Immagine 5"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457200" y="704160"/>
            <a:ext cx="8229240" cy="2004480"/>
          </a:xfrm>
          <a:prstGeom prst="rect">
            <a:avLst/>
          </a:prstGeom>
          <a:noFill/>
          <a:ln w="0">
            <a:noFill/>
          </a:ln>
        </p:spPr>
        <p:txBody>
          <a:bodyPr lIns="0" rIns="0" tIns="45000" bIns="0" anchor="b">
            <a:normAutofit/>
          </a:bodyPr>
          <a:p>
            <a:pPr algn="ctr">
              <a:lnSpc>
                <a:spcPct val="100000"/>
              </a:lnSpc>
            </a:pPr>
            <a:r>
              <a:rPr b="0" lang="it-IT" sz="5000" spc="-1" strike="noStrike">
                <a:solidFill>
                  <a:srgbClr val="575f6d"/>
                </a:solidFill>
                <a:latin typeface="Calibri"/>
              </a:rPr>
              <a:t>Ordinanza Ministeriale n. 172 </a:t>
            </a:r>
            <a:br/>
            <a:r>
              <a:rPr b="0" lang="it-IT" sz="5000" spc="-1" strike="noStrike">
                <a:solidFill>
                  <a:srgbClr val="575f6d"/>
                </a:solidFill>
                <a:latin typeface="Calibri"/>
              </a:rPr>
              <a:t>e </a:t>
            </a:r>
            <a:br/>
            <a:r>
              <a:rPr b="0" lang="it-IT" sz="5000" spc="-1" strike="noStrike">
                <a:solidFill>
                  <a:srgbClr val="575f6d"/>
                </a:solidFill>
                <a:latin typeface="Calibri"/>
              </a:rPr>
              <a:t>valutazione degli obiettivi </a:t>
            </a:r>
            <a:endParaRPr b="0" lang="it-IT" sz="5000" spc="-1" strike="noStrike">
              <a:solidFill>
                <a:srgbClr val="000000"/>
              </a:solidFill>
              <a:latin typeface="Constantia"/>
            </a:endParaRPr>
          </a:p>
        </p:txBody>
      </p:sp>
      <p:sp>
        <p:nvSpPr>
          <p:cNvPr id="157" name="TextShape 2"/>
          <p:cNvSpPr txBox="1"/>
          <p:nvPr/>
        </p:nvSpPr>
        <p:spPr>
          <a:xfrm>
            <a:off x="467640" y="2853000"/>
            <a:ext cx="8229240" cy="3005280"/>
          </a:xfrm>
          <a:prstGeom prst="rect">
            <a:avLst/>
          </a:prstGeom>
          <a:noFill/>
          <a:ln w="0">
            <a:noFill/>
          </a:ln>
        </p:spPr>
        <p:txBody>
          <a:bodyPr lIns="90000" rIns="90000" tIns="45000" bIns="45000">
            <a:normAutofit/>
          </a:bodyPr>
          <a:p>
            <a:pPr marL="274320" indent="-273960">
              <a:lnSpc>
                <a:spcPct val="100000"/>
              </a:lnSpc>
              <a:spcBef>
                <a:spcPts val="519"/>
              </a:spcBef>
              <a:buClr>
                <a:srgbClr val="b32c16"/>
              </a:buClr>
              <a:buSzPct val="95000"/>
              <a:buFont typeface="Wingdings 2" charset="2"/>
              <a:buChar char=""/>
            </a:pPr>
            <a:r>
              <a:rPr b="0" lang="it-IT" sz="2600" spc="-1" strike="noStrike">
                <a:solidFill>
                  <a:srgbClr val="000000"/>
                </a:solidFill>
                <a:latin typeface="Constantia"/>
              </a:rPr>
              <a:t>Articolo 3 c.6: </a:t>
            </a:r>
            <a:r>
              <a:rPr b="0" i="1" lang="it-IT" sz="2600" spc="-1" strike="noStrike">
                <a:solidFill>
                  <a:srgbClr val="000000"/>
                </a:solidFill>
                <a:latin typeface="Constantia"/>
              </a:rPr>
              <a:t>I giudizi descrittivi (…) sono correlati ai seguenti LIVELLI DI APPRENDIMENTO (...)</a:t>
            </a:r>
            <a:r>
              <a:rPr b="0" lang="it-IT" sz="2600" spc="-1" strike="noStrike">
                <a:solidFill>
                  <a:srgbClr val="000000"/>
                </a:solidFill>
                <a:latin typeface="Constantia"/>
              </a:rPr>
              <a:t>: </a:t>
            </a:r>
            <a:endParaRPr b="0" lang="it-IT" sz="26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1" i="1" lang="it-IT" sz="2400" spc="-1" strike="noStrike">
                <a:solidFill>
                  <a:srgbClr val="000000"/>
                </a:solidFill>
                <a:latin typeface="Constantia"/>
              </a:rPr>
              <a:t>In via di prima acquisizione </a:t>
            </a:r>
            <a:endParaRPr b="0" lang="it-IT" sz="24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1" i="1" lang="it-IT" sz="2400" spc="-1" strike="noStrike">
                <a:solidFill>
                  <a:srgbClr val="000000"/>
                </a:solidFill>
                <a:latin typeface="Constantia"/>
              </a:rPr>
              <a:t>Base </a:t>
            </a:r>
            <a:endParaRPr b="0" lang="it-IT" sz="24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1" i="1" lang="it-IT" sz="2400" spc="-1" strike="noStrike">
                <a:solidFill>
                  <a:srgbClr val="000000"/>
                </a:solidFill>
                <a:latin typeface="Constantia"/>
              </a:rPr>
              <a:t>Intermedio </a:t>
            </a:r>
            <a:endParaRPr b="0" lang="it-IT" sz="24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1" i="1" lang="it-IT" sz="2400" spc="-1" strike="noStrike">
                <a:solidFill>
                  <a:srgbClr val="000000"/>
                </a:solidFill>
                <a:latin typeface="Constantia"/>
              </a:rPr>
              <a:t>Avanzato</a:t>
            </a:r>
            <a:endParaRPr b="0" lang="it-IT" sz="2400" spc="-1" strike="noStrike">
              <a:solidFill>
                <a:srgbClr val="000000"/>
              </a:solidFill>
              <a:latin typeface="Constantia"/>
            </a:endParaRPr>
          </a:p>
          <a:p>
            <a:pPr marL="274320" indent="-273960">
              <a:lnSpc>
                <a:spcPct val="100000"/>
              </a:lnSpc>
              <a:spcBef>
                <a:spcPts val="519"/>
              </a:spcBef>
              <a:tabLst>
                <a:tab algn="l" pos="0"/>
              </a:tabLst>
            </a:pPr>
            <a:endParaRPr b="0" lang="it-IT" sz="2400" spc="-1" strike="noStrike">
              <a:solidFill>
                <a:srgbClr val="000000"/>
              </a:solidFill>
              <a:latin typeface="Constantia"/>
            </a:endParaRPr>
          </a:p>
        </p:txBody>
      </p:sp>
      <p:pic>
        <p:nvPicPr>
          <p:cNvPr id="158" name="Immagine 3"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457200" y="704160"/>
            <a:ext cx="8229240" cy="1428480"/>
          </a:xfrm>
          <a:prstGeom prst="rect">
            <a:avLst/>
          </a:prstGeom>
          <a:noFill/>
          <a:ln w="0">
            <a:noFill/>
          </a:ln>
        </p:spPr>
        <p:txBody>
          <a:bodyPr lIns="0" rIns="0" tIns="45000" bIns="0" anchor="b">
            <a:normAutofit/>
          </a:bodyPr>
          <a:p>
            <a:pPr algn="ctr">
              <a:lnSpc>
                <a:spcPct val="100000"/>
              </a:lnSpc>
            </a:pPr>
            <a:r>
              <a:rPr b="0" lang="it-IT" sz="5000" spc="-1" strike="noStrike">
                <a:solidFill>
                  <a:srgbClr val="575f6d"/>
                </a:solidFill>
                <a:latin typeface="Calibri"/>
              </a:rPr>
              <a:t>La definizione dei livelli di apprendimento</a:t>
            </a:r>
            <a:endParaRPr b="0" lang="it-IT" sz="5000" spc="-1" strike="noStrike">
              <a:solidFill>
                <a:srgbClr val="000000"/>
              </a:solidFill>
              <a:latin typeface="Constantia"/>
            </a:endParaRPr>
          </a:p>
        </p:txBody>
      </p:sp>
      <p:sp>
        <p:nvSpPr>
          <p:cNvPr id="160" name="TextShape 2"/>
          <p:cNvSpPr txBox="1"/>
          <p:nvPr/>
        </p:nvSpPr>
        <p:spPr>
          <a:xfrm>
            <a:off x="467640" y="2421000"/>
            <a:ext cx="7642800" cy="3096000"/>
          </a:xfrm>
          <a:prstGeom prst="rect">
            <a:avLst/>
          </a:prstGeom>
          <a:noFill/>
          <a:ln w="0">
            <a:noFill/>
          </a:ln>
        </p:spPr>
        <p:txBody>
          <a:bodyPr lIns="90000" rIns="90000" tIns="45000" bIns="45000">
            <a:normAutofit/>
          </a:bodyPr>
          <a:p>
            <a:pPr marL="274320" indent="-273960">
              <a:lnSpc>
                <a:spcPct val="100000"/>
              </a:lnSpc>
              <a:spcBef>
                <a:spcPts val="519"/>
              </a:spcBef>
              <a:buClr>
                <a:srgbClr val="b32c16"/>
              </a:buClr>
              <a:buSzPct val="95000"/>
              <a:buFont typeface="Wingdings 2" charset="2"/>
              <a:buChar char=""/>
            </a:pPr>
            <a:r>
              <a:rPr b="0" lang="it-IT" sz="2600" spc="-1" strike="noStrike">
                <a:solidFill>
                  <a:srgbClr val="000000"/>
                </a:solidFill>
                <a:latin typeface="Constantia"/>
              </a:rPr>
              <a:t>I livelli si definiscono in base ad almeno quattro dimensioni, così delineate: </a:t>
            </a:r>
            <a:endParaRPr b="0" lang="it-IT" sz="26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1" lang="it-IT" sz="2400" spc="-1" strike="noStrike">
                <a:solidFill>
                  <a:srgbClr val="000000"/>
                </a:solidFill>
                <a:latin typeface="Constantia"/>
              </a:rPr>
              <a:t>Autonomia</a:t>
            </a:r>
            <a:endParaRPr b="0" lang="it-IT" sz="24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1" lang="it-IT" sz="2400" spc="-1" strike="noStrike">
                <a:solidFill>
                  <a:srgbClr val="000000"/>
                </a:solidFill>
                <a:latin typeface="Constantia"/>
              </a:rPr>
              <a:t>Tipologia della situazione</a:t>
            </a:r>
            <a:endParaRPr b="0" lang="it-IT" sz="24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1" lang="it-IT" sz="2400" spc="-1" strike="noStrike">
                <a:solidFill>
                  <a:srgbClr val="000000"/>
                </a:solidFill>
                <a:latin typeface="Constantia"/>
              </a:rPr>
              <a:t>Risorse mobilitate</a:t>
            </a:r>
            <a:endParaRPr b="0" lang="it-IT" sz="24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1" lang="it-IT" sz="2400" spc="-1" strike="noStrike">
                <a:solidFill>
                  <a:srgbClr val="000000"/>
                </a:solidFill>
                <a:latin typeface="Constantia"/>
              </a:rPr>
              <a:t>Continuità</a:t>
            </a:r>
            <a:endParaRPr b="0" lang="it-IT" sz="2400" spc="-1" strike="noStrike">
              <a:solidFill>
                <a:srgbClr val="000000"/>
              </a:solidFill>
              <a:latin typeface="Constantia"/>
            </a:endParaRPr>
          </a:p>
          <a:p>
            <a:endParaRPr b="0" lang="it-IT" sz="2400" spc="-1" strike="noStrike">
              <a:solidFill>
                <a:srgbClr val="000000"/>
              </a:solidFill>
              <a:latin typeface="Constantia"/>
            </a:endParaRPr>
          </a:p>
        </p:txBody>
      </p:sp>
      <p:pic>
        <p:nvPicPr>
          <p:cNvPr id="161" name="Immagine 11"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457200" y="404640"/>
            <a:ext cx="8229240" cy="1007640"/>
          </a:xfrm>
          <a:prstGeom prst="rect">
            <a:avLst/>
          </a:prstGeom>
          <a:noFill/>
          <a:ln w="0">
            <a:noFill/>
          </a:ln>
        </p:spPr>
        <p:txBody>
          <a:bodyPr lIns="0" rIns="0" tIns="45000" bIns="0" anchor="b">
            <a:noAutofit/>
          </a:bodyPr>
          <a:p>
            <a:pPr algn="ctr">
              <a:lnSpc>
                <a:spcPct val="100000"/>
              </a:lnSpc>
            </a:pPr>
            <a:r>
              <a:rPr b="0" lang="it-IT" sz="7200" spc="-1" strike="noStrike">
                <a:solidFill>
                  <a:srgbClr val="575f6d"/>
                </a:solidFill>
                <a:latin typeface="Calibri"/>
              </a:rPr>
              <a:t>Autonomia</a:t>
            </a:r>
            <a:endParaRPr b="0" lang="it-IT" sz="7200" spc="-1" strike="noStrike">
              <a:solidFill>
                <a:srgbClr val="000000"/>
              </a:solidFill>
              <a:latin typeface="Constantia"/>
            </a:endParaRPr>
          </a:p>
        </p:txBody>
      </p:sp>
      <p:sp>
        <p:nvSpPr>
          <p:cNvPr id="163" name="TextShape 2"/>
          <p:cNvSpPr txBox="1"/>
          <p:nvPr/>
        </p:nvSpPr>
        <p:spPr>
          <a:xfrm>
            <a:off x="683640" y="1124640"/>
            <a:ext cx="7200360" cy="1439640"/>
          </a:xfrm>
          <a:prstGeom prst="rect">
            <a:avLst/>
          </a:prstGeom>
          <a:noFill/>
          <a:ln w="0">
            <a:noFill/>
          </a:ln>
        </p:spPr>
        <p:txBody>
          <a:bodyPr lIns="90000" rIns="90000" tIns="45000" bIns="45000">
            <a:noAutofit/>
          </a:bodyPr>
          <a:p>
            <a:pPr marL="274320" indent="-273960" algn="ctr">
              <a:lnSpc>
                <a:spcPct val="100000"/>
              </a:lnSpc>
              <a:spcBef>
                <a:spcPts val="400"/>
              </a:spcBef>
              <a:tabLst>
                <a:tab algn="l" pos="0"/>
              </a:tabLst>
            </a:pPr>
            <a:r>
              <a:rPr b="0" lang="it-IT" sz="2000" spc="-1" strike="noStrike">
                <a:solidFill>
                  <a:srgbClr val="575f6d"/>
                </a:solidFill>
                <a:latin typeface="Calibri"/>
              </a:rPr>
              <a:t>dell’alunno nel mostrare la manifestazione di apprendimento descritto in uno specifico obiettivo</a:t>
            </a:r>
            <a:endParaRPr b="0" lang="it-IT" sz="2000" spc="-1" strike="noStrike">
              <a:solidFill>
                <a:srgbClr val="000000"/>
              </a:solidFill>
              <a:latin typeface="Constantia"/>
            </a:endParaRPr>
          </a:p>
        </p:txBody>
      </p:sp>
      <p:sp>
        <p:nvSpPr>
          <p:cNvPr id="164" name="CustomShape 3"/>
          <p:cNvSpPr/>
          <p:nvPr/>
        </p:nvSpPr>
        <p:spPr>
          <a:xfrm>
            <a:off x="1763640" y="4725000"/>
            <a:ext cx="5400360" cy="15534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2400" spc="-1" strike="noStrike">
                <a:solidFill>
                  <a:srgbClr val="000000"/>
                </a:solidFill>
                <a:latin typeface="Constantia"/>
              </a:rPr>
              <a:t>L’attività dell’alunno si considera completamente autonoma quando non è riscontrabile alcun intervento diretto del docente</a:t>
            </a:r>
            <a:endParaRPr b="0" lang="it-IT" sz="2400" spc="-1" strike="noStrike">
              <a:latin typeface="Arial"/>
            </a:endParaRPr>
          </a:p>
        </p:txBody>
      </p:sp>
      <p:sp>
        <p:nvSpPr>
          <p:cNvPr id="165" name="CustomShape 4"/>
          <p:cNvSpPr/>
          <p:nvPr/>
        </p:nvSpPr>
        <p:spPr>
          <a:xfrm>
            <a:off x="971640" y="4221000"/>
            <a:ext cx="7128360" cy="2376000"/>
          </a:xfrm>
          <a:prstGeom prst="star12">
            <a:avLst>
              <a:gd name="adj" fmla="val 37500"/>
            </a:avLst>
          </a:prstGeom>
          <a:solidFill>
            <a:srgbClr val="7030a0">
              <a:alpha val="30000"/>
            </a:srgbClr>
          </a:solidFill>
          <a:ln>
            <a:solidFill>
              <a:srgbClr val="bb6328"/>
            </a:solidFill>
            <a:round/>
          </a:ln>
        </p:spPr>
        <p:style>
          <a:lnRef idx="2">
            <a:schemeClr val="accent1">
              <a:shade val="50000"/>
            </a:schemeClr>
          </a:lnRef>
          <a:fillRef idx="1">
            <a:schemeClr val="accent1"/>
          </a:fillRef>
          <a:effectRef idx="0">
            <a:schemeClr val="accent1"/>
          </a:effectRef>
          <a:fontRef idx="minor"/>
        </p:style>
      </p:sp>
      <p:pic>
        <p:nvPicPr>
          <p:cNvPr id="166" name="Picture 2" descr="Risultato immagini per autonomia"/>
          <p:cNvPicPr/>
          <p:nvPr/>
        </p:nvPicPr>
        <p:blipFill>
          <a:blip r:embed="rId1"/>
          <a:stretch/>
        </p:blipFill>
        <p:spPr>
          <a:xfrm>
            <a:off x="107640" y="2061000"/>
            <a:ext cx="3960000" cy="2160000"/>
          </a:xfrm>
          <a:prstGeom prst="rect">
            <a:avLst/>
          </a:prstGeom>
          <a:ln w="0">
            <a:noFill/>
          </a:ln>
        </p:spPr>
      </p:pic>
      <p:pic>
        <p:nvPicPr>
          <p:cNvPr id="167" name="Picture 8" descr="Risultato immagini per equilibrista"/>
          <p:cNvPicPr/>
          <p:nvPr/>
        </p:nvPicPr>
        <p:blipFill>
          <a:blip r:embed="rId2"/>
          <a:stretch/>
        </p:blipFill>
        <p:spPr>
          <a:xfrm>
            <a:off x="5292000" y="2061000"/>
            <a:ext cx="3704760" cy="2160000"/>
          </a:xfrm>
          <a:prstGeom prst="rect">
            <a:avLst/>
          </a:prstGeom>
          <a:ln w="0">
            <a:noFill/>
          </a:ln>
        </p:spPr>
      </p:pic>
      <p:sp>
        <p:nvSpPr>
          <p:cNvPr id="168" name="CustomShape 5"/>
          <p:cNvSpPr/>
          <p:nvPr/>
        </p:nvSpPr>
        <p:spPr>
          <a:xfrm>
            <a:off x="4140000" y="3069000"/>
            <a:ext cx="1079640" cy="431640"/>
          </a:xfrm>
          <a:prstGeom prst="leftRightArrow">
            <a:avLst>
              <a:gd name="adj1" fmla="val 50000"/>
              <a:gd name="adj2" fmla="val 50000"/>
            </a:avLst>
          </a:prstGeom>
          <a:solidFill>
            <a:srgbClr val="fe8637"/>
          </a:solidFill>
          <a:ln>
            <a:solidFill>
              <a:srgbClr val="bb6328"/>
            </a:solidFill>
            <a:round/>
          </a:ln>
        </p:spPr>
        <p:style>
          <a:lnRef idx="2">
            <a:schemeClr val="accent1">
              <a:shade val="50000"/>
            </a:schemeClr>
          </a:lnRef>
          <a:fillRef idx="1">
            <a:schemeClr val="accent1"/>
          </a:fillRef>
          <a:effectRef idx="0">
            <a:schemeClr val="accent1"/>
          </a:effectRef>
          <a:fontRef idx="minor"/>
        </p:style>
      </p:sp>
      <p:pic>
        <p:nvPicPr>
          <p:cNvPr id="169" name="Immagine 12" descr="thumbnail_logo brugnera.jpg"/>
          <p:cNvPicPr/>
          <p:nvPr/>
        </p:nvPicPr>
        <p:blipFill>
          <a:blip r:embed="rId3"/>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Picture 4" descr="Risultato immagini per ok"/>
          <p:cNvPicPr/>
          <p:nvPr/>
        </p:nvPicPr>
        <p:blipFill>
          <a:blip r:embed="rId1"/>
          <a:stretch/>
        </p:blipFill>
        <p:spPr>
          <a:xfrm>
            <a:off x="0" y="3789000"/>
            <a:ext cx="2267280" cy="2181960"/>
          </a:xfrm>
          <a:prstGeom prst="rect">
            <a:avLst/>
          </a:prstGeom>
          <a:ln w="0">
            <a:noFill/>
          </a:ln>
        </p:spPr>
      </p:pic>
      <p:pic>
        <p:nvPicPr>
          <p:cNvPr id="171" name="Picture 2" descr="Risultato immagini per punti interrogativi"/>
          <p:cNvPicPr/>
          <p:nvPr/>
        </p:nvPicPr>
        <p:blipFill>
          <a:blip r:embed="rId2"/>
          <a:stretch/>
        </p:blipFill>
        <p:spPr>
          <a:xfrm>
            <a:off x="3996000" y="1412640"/>
            <a:ext cx="5632200" cy="3168000"/>
          </a:xfrm>
          <a:prstGeom prst="rect">
            <a:avLst/>
          </a:prstGeom>
          <a:ln w="0">
            <a:noFill/>
          </a:ln>
        </p:spPr>
      </p:pic>
      <p:sp>
        <p:nvSpPr>
          <p:cNvPr id="172" name="TextShape 1"/>
          <p:cNvSpPr txBox="1"/>
          <p:nvPr/>
        </p:nvSpPr>
        <p:spPr>
          <a:xfrm>
            <a:off x="251640" y="404640"/>
            <a:ext cx="8892000" cy="1007640"/>
          </a:xfrm>
          <a:prstGeom prst="rect">
            <a:avLst/>
          </a:prstGeom>
          <a:noFill/>
          <a:ln w="0">
            <a:noFill/>
          </a:ln>
        </p:spPr>
        <p:txBody>
          <a:bodyPr lIns="0" rIns="0" tIns="45000" bIns="0" anchor="b">
            <a:noAutofit/>
          </a:bodyPr>
          <a:p>
            <a:pPr algn="ctr">
              <a:lnSpc>
                <a:spcPct val="100000"/>
              </a:lnSpc>
            </a:pPr>
            <a:r>
              <a:rPr b="0" lang="it-IT" sz="6600" spc="-1" strike="noStrike">
                <a:solidFill>
                  <a:srgbClr val="575f6d"/>
                </a:solidFill>
                <a:latin typeface="Calibri"/>
              </a:rPr>
              <a:t>Tipologia della situazione</a:t>
            </a:r>
            <a:endParaRPr b="0" lang="it-IT" sz="6600" spc="-1" strike="noStrike">
              <a:solidFill>
                <a:srgbClr val="000000"/>
              </a:solidFill>
              <a:latin typeface="Constantia"/>
            </a:endParaRPr>
          </a:p>
        </p:txBody>
      </p:sp>
      <p:sp>
        <p:nvSpPr>
          <p:cNvPr id="173" name="TextShape 2"/>
          <p:cNvSpPr txBox="1"/>
          <p:nvPr/>
        </p:nvSpPr>
        <p:spPr>
          <a:xfrm>
            <a:off x="683640" y="1412640"/>
            <a:ext cx="7200360" cy="935640"/>
          </a:xfrm>
          <a:prstGeom prst="rect">
            <a:avLst/>
          </a:prstGeom>
          <a:noFill/>
          <a:ln w="0">
            <a:noFill/>
          </a:ln>
        </p:spPr>
        <p:txBody>
          <a:bodyPr lIns="90000" rIns="90000" tIns="45000" bIns="45000">
            <a:noAutofit/>
          </a:bodyPr>
          <a:p>
            <a:pPr marL="274320" indent="-273960" algn="ctr">
              <a:lnSpc>
                <a:spcPct val="100000"/>
              </a:lnSpc>
              <a:spcBef>
                <a:spcPts val="400"/>
              </a:spcBef>
              <a:tabLst>
                <a:tab algn="l" pos="0"/>
              </a:tabLst>
            </a:pPr>
            <a:r>
              <a:rPr b="0" lang="it-IT" sz="2000" spc="-1" strike="noStrike">
                <a:solidFill>
                  <a:srgbClr val="575f6d"/>
                </a:solidFill>
                <a:latin typeface="Calibri"/>
              </a:rPr>
              <a:t>(nota o non nota) entro la quale l’alunno mostra di aver raggiunto l’obiettivo.</a:t>
            </a:r>
            <a:endParaRPr b="0" lang="it-IT" sz="2000" spc="-1" strike="noStrike">
              <a:solidFill>
                <a:srgbClr val="000000"/>
              </a:solidFill>
              <a:latin typeface="Constantia"/>
            </a:endParaRPr>
          </a:p>
        </p:txBody>
      </p:sp>
      <p:sp>
        <p:nvSpPr>
          <p:cNvPr id="174" name="CustomShape 3"/>
          <p:cNvSpPr/>
          <p:nvPr/>
        </p:nvSpPr>
        <p:spPr>
          <a:xfrm>
            <a:off x="251640" y="2565000"/>
            <a:ext cx="4608000" cy="1187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it-IT" sz="2400" spc="-1" strike="noStrike">
                <a:solidFill>
                  <a:srgbClr val="000000"/>
                </a:solidFill>
                <a:latin typeface="Constantia"/>
              </a:rPr>
              <a:t>Nota</a:t>
            </a:r>
            <a:endParaRPr b="0" lang="it-IT" sz="2400" spc="-1" strike="noStrike">
              <a:latin typeface="Arial"/>
            </a:endParaRPr>
          </a:p>
          <a:p>
            <a:pPr algn="ctr">
              <a:lnSpc>
                <a:spcPct val="100000"/>
              </a:lnSpc>
            </a:pPr>
            <a:r>
              <a:rPr b="0" lang="it-IT" sz="2400" spc="-1" strike="noStrike">
                <a:solidFill>
                  <a:srgbClr val="000000"/>
                </a:solidFill>
                <a:latin typeface="Constantia"/>
              </a:rPr>
              <a:t>già presentata all’allievo</a:t>
            </a:r>
            <a:endParaRPr b="0" lang="it-IT" sz="2400" spc="-1" strike="noStrike">
              <a:latin typeface="Arial"/>
            </a:endParaRPr>
          </a:p>
          <a:p>
            <a:pPr algn="ctr">
              <a:lnSpc>
                <a:spcPct val="100000"/>
              </a:lnSpc>
            </a:pPr>
            <a:endParaRPr b="0" lang="it-IT" sz="2400" spc="-1" strike="noStrike">
              <a:latin typeface="Arial"/>
            </a:endParaRPr>
          </a:p>
        </p:txBody>
      </p:sp>
      <p:sp>
        <p:nvSpPr>
          <p:cNvPr id="175" name="CustomShape 4"/>
          <p:cNvSpPr/>
          <p:nvPr/>
        </p:nvSpPr>
        <p:spPr>
          <a:xfrm>
            <a:off x="323640" y="1989000"/>
            <a:ext cx="4320000" cy="2520000"/>
          </a:xfrm>
          <a:prstGeom prst="star12">
            <a:avLst>
              <a:gd name="adj" fmla="val 37500"/>
            </a:avLst>
          </a:prstGeom>
          <a:solidFill>
            <a:schemeClr val="accent3">
              <a:lumMod val="40000"/>
              <a:lumOff val="60000"/>
              <a:alpha val="30000"/>
            </a:schemeClr>
          </a:solidFill>
          <a:ln>
            <a:solidFill>
              <a:schemeClr val="accent3">
                <a:lumMod val="60000"/>
                <a:lumOff val="40000"/>
              </a:schemeClr>
            </a:solidFill>
            <a:round/>
          </a:ln>
        </p:spPr>
        <p:style>
          <a:lnRef idx="2">
            <a:schemeClr val="accent1">
              <a:shade val="50000"/>
            </a:schemeClr>
          </a:lnRef>
          <a:fillRef idx="1">
            <a:schemeClr val="accent1"/>
          </a:fillRef>
          <a:effectRef idx="0">
            <a:schemeClr val="accent1"/>
          </a:effectRef>
          <a:fontRef idx="minor"/>
        </p:style>
      </p:sp>
      <p:sp>
        <p:nvSpPr>
          <p:cNvPr id="176" name="CustomShape 5"/>
          <p:cNvSpPr/>
          <p:nvPr/>
        </p:nvSpPr>
        <p:spPr>
          <a:xfrm>
            <a:off x="4356000" y="4149000"/>
            <a:ext cx="3816000" cy="16758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it-IT" sz="2400" spc="-1" strike="noStrike">
                <a:solidFill>
                  <a:srgbClr val="000000"/>
                </a:solidFill>
                <a:latin typeface="Constantia"/>
              </a:rPr>
              <a:t>Non nota</a:t>
            </a:r>
            <a:endParaRPr b="0" lang="it-IT" sz="2400" spc="-1" strike="noStrike">
              <a:latin typeface="Arial"/>
            </a:endParaRPr>
          </a:p>
          <a:p>
            <a:pPr algn="ctr">
              <a:lnSpc>
                <a:spcPct val="100000"/>
              </a:lnSpc>
            </a:pPr>
            <a:r>
              <a:rPr b="0" lang="it-IT" sz="2000" spc="-1" strike="noStrike">
                <a:solidFill>
                  <a:srgbClr val="000000"/>
                </a:solidFill>
                <a:latin typeface="Constantia"/>
              </a:rPr>
              <a:t>presentata per la prima volta e senza indicazioni specifiche sulle procedure da attuare</a:t>
            </a:r>
            <a:endParaRPr b="0" lang="it-IT" sz="2000" spc="-1" strike="noStrike">
              <a:latin typeface="Arial"/>
            </a:endParaRPr>
          </a:p>
          <a:p>
            <a:pPr>
              <a:lnSpc>
                <a:spcPct val="100000"/>
              </a:lnSpc>
            </a:pPr>
            <a:endParaRPr b="0" lang="it-IT" sz="2000" spc="-1" strike="noStrike">
              <a:latin typeface="Arial"/>
            </a:endParaRPr>
          </a:p>
        </p:txBody>
      </p:sp>
      <p:sp>
        <p:nvSpPr>
          <p:cNvPr id="177" name="CustomShape 6"/>
          <p:cNvSpPr/>
          <p:nvPr/>
        </p:nvSpPr>
        <p:spPr>
          <a:xfrm>
            <a:off x="3636000" y="3645000"/>
            <a:ext cx="5040360" cy="2736000"/>
          </a:xfrm>
          <a:prstGeom prst="star12">
            <a:avLst>
              <a:gd name="adj" fmla="val 37500"/>
            </a:avLst>
          </a:prstGeom>
          <a:solidFill>
            <a:schemeClr val="accent1">
              <a:alpha val="30000"/>
            </a:schemeClr>
          </a:solidFill>
          <a:ln>
            <a:solidFill>
              <a:schemeClr val="accent3">
                <a:lumMod val="60000"/>
                <a:lumOff val="40000"/>
              </a:schemeClr>
            </a:solidFill>
            <a:round/>
          </a:ln>
        </p:spPr>
        <p:style>
          <a:lnRef idx="2">
            <a:schemeClr val="accent1">
              <a:shade val="50000"/>
            </a:schemeClr>
          </a:lnRef>
          <a:fillRef idx="1">
            <a:schemeClr val="accent1"/>
          </a:fillRef>
          <a:effectRef idx="0">
            <a:schemeClr val="accent1"/>
          </a:effectRef>
          <a:fontRef idx="minor"/>
        </p:style>
      </p:sp>
      <p:pic>
        <p:nvPicPr>
          <p:cNvPr id="178" name="Immagine 9" descr="thumbnail_logo brugnera.jpg"/>
          <p:cNvPicPr/>
          <p:nvPr/>
        </p:nvPicPr>
        <p:blipFill>
          <a:blip r:embed="rId3"/>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Picture 2" descr="Risultato immagini per libro"/>
          <p:cNvPicPr/>
          <p:nvPr/>
        </p:nvPicPr>
        <p:blipFill>
          <a:blip r:embed="rId1"/>
          <a:stretch/>
        </p:blipFill>
        <p:spPr>
          <a:xfrm>
            <a:off x="323640" y="4725000"/>
            <a:ext cx="2304000" cy="1916640"/>
          </a:xfrm>
          <a:prstGeom prst="rect">
            <a:avLst/>
          </a:prstGeom>
          <a:ln w="0">
            <a:noFill/>
          </a:ln>
        </p:spPr>
      </p:pic>
      <p:sp>
        <p:nvSpPr>
          <p:cNvPr id="180" name="TextShape 1"/>
          <p:cNvSpPr txBox="1"/>
          <p:nvPr/>
        </p:nvSpPr>
        <p:spPr>
          <a:xfrm>
            <a:off x="251640" y="404640"/>
            <a:ext cx="8892000" cy="1872000"/>
          </a:xfrm>
          <a:prstGeom prst="rect">
            <a:avLst/>
          </a:prstGeom>
          <a:noFill/>
          <a:ln w="0">
            <a:noFill/>
          </a:ln>
        </p:spPr>
        <p:txBody>
          <a:bodyPr lIns="0" rIns="0" tIns="45000" bIns="0" anchor="b">
            <a:noAutofit/>
          </a:bodyPr>
          <a:p>
            <a:pPr algn="ctr">
              <a:lnSpc>
                <a:spcPct val="100000"/>
              </a:lnSpc>
            </a:pPr>
            <a:r>
              <a:rPr b="0" lang="it-IT" sz="5400" spc="-1" strike="noStrike">
                <a:solidFill>
                  <a:srgbClr val="575f6d"/>
                </a:solidFill>
                <a:latin typeface="Calibri"/>
              </a:rPr>
              <a:t>Risorse mobilitate per portare a termine il compito</a:t>
            </a:r>
            <a:endParaRPr b="0" lang="it-IT" sz="5400" spc="-1" strike="noStrike">
              <a:solidFill>
                <a:srgbClr val="000000"/>
              </a:solidFill>
              <a:latin typeface="Constantia"/>
            </a:endParaRPr>
          </a:p>
        </p:txBody>
      </p:sp>
      <p:sp>
        <p:nvSpPr>
          <p:cNvPr id="181" name="CustomShape 2"/>
          <p:cNvSpPr/>
          <p:nvPr/>
        </p:nvSpPr>
        <p:spPr>
          <a:xfrm>
            <a:off x="755640" y="2709000"/>
            <a:ext cx="2952000" cy="22233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it-IT" sz="2800" spc="-1" strike="noStrike">
                <a:solidFill>
                  <a:srgbClr val="000000"/>
                </a:solidFill>
                <a:latin typeface="Constantia"/>
              </a:rPr>
              <a:t>Risorse predisposte dal docente</a:t>
            </a: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endParaRPr b="0" lang="it-IT" sz="2800" spc="-1" strike="noStrike">
              <a:latin typeface="Arial"/>
            </a:endParaRPr>
          </a:p>
        </p:txBody>
      </p:sp>
      <p:sp>
        <p:nvSpPr>
          <p:cNvPr id="182" name="CustomShape 3"/>
          <p:cNvSpPr/>
          <p:nvPr/>
        </p:nvSpPr>
        <p:spPr>
          <a:xfrm>
            <a:off x="5039640" y="4293000"/>
            <a:ext cx="4104000" cy="2376000"/>
          </a:xfrm>
          <a:prstGeom prst="star12">
            <a:avLst>
              <a:gd name="adj" fmla="val 37500"/>
            </a:avLst>
          </a:prstGeom>
          <a:solidFill>
            <a:srgbClr val="ffff00">
              <a:alpha val="30000"/>
            </a:srgbClr>
          </a:solid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183" name="CustomShape 4"/>
          <p:cNvSpPr/>
          <p:nvPr/>
        </p:nvSpPr>
        <p:spPr>
          <a:xfrm>
            <a:off x="5364000" y="4797000"/>
            <a:ext cx="3384000" cy="15534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it-IT" sz="2400" spc="-1" strike="noStrike">
                <a:solidFill>
                  <a:srgbClr val="000000"/>
                </a:solidFill>
                <a:latin typeface="Constantia"/>
              </a:rPr>
              <a:t>Risorse reperite spontaneamente o precedentemente acquisite</a:t>
            </a:r>
            <a:endParaRPr b="0" lang="it-IT" sz="2400" spc="-1" strike="noStrike">
              <a:latin typeface="Arial"/>
            </a:endParaRPr>
          </a:p>
        </p:txBody>
      </p:sp>
      <p:sp>
        <p:nvSpPr>
          <p:cNvPr id="184" name="CustomShape 5"/>
          <p:cNvSpPr/>
          <p:nvPr/>
        </p:nvSpPr>
        <p:spPr>
          <a:xfrm>
            <a:off x="179640" y="2205000"/>
            <a:ext cx="4104000" cy="2232000"/>
          </a:xfrm>
          <a:prstGeom prst="star12">
            <a:avLst>
              <a:gd name="adj" fmla="val 37500"/>
            </a:avLst>
          </a:prstGeom>
          <a:solidFill>
            <a:srgbClr val="ffff00">
              <a:alpha val="30000"/>
            </a:srgbClr>
          </a:solidFill>
          <a:ln>
            <a:solidFill>
              <a:srgbClr val="ffc000"/>
            </a:solidFill>
            <a:round/>
          </a:ln>
        </p:spPr>
        <p:style>
          <a:lnRef idx="2">
            <a:schemeClr val="accent1">
              <a:shade val="50000"/>
            </a:schemeClr>
          </a:lnRef>
          <a:fillRef idx="1">
            <a:schemeClr val="accent1"/>
          </a:fillRef>
          <a:effectRef idx="0">
            <a:schemeClr val="accent1"/>
          </a:effectRef>
          <a:fontRef idx="minor"/>
        </p:style>
      </p:sp>
      <p:pic>
        <p:nvPicPr>
          <p:cNvPr id="185" name="Picture 8" descr="Risultato immagini per terra mano"/>
          <p:cNvPicPr/>
          <p:nvPr/>
        </p:nvPicPr>
        <p:blipFill>
          <a:blip r:embed="rId2"/>
          <a:stretch/>
        </p:blipFill>
        <p:spPr>
          <a:xfrm>
            <a:off x="5940000" y="2277000"/>
            <a:ext cx="2348640" cy="1988640"/>
          </a:xfrm>
          <a:prstGeom prst="rect">
            <a:avLst/>
          </a:prstGeom>
          <a:ln w="38100">
            <a:solidFill>
              <a:srgbClr val="7598d9"/>
            </a:solidFill>
            <a:round/>
          </a:ln>
        </p:spPr>
      </p:pic>
      <p:sp>
        <p:nvSpPr>
          <p:cNvPr id="186" name="CustomShape 6"/>
          <p:cNvSpPr/>
          <p:nvPr/>
        </p:nvSpPr>
        <p:spPr>
          <a:xfrm rot="5400000">
            <a:off x="1800000" y="3825000"/>
            <a:ext cx="4824000" cy="1583640"/>
          </a:xfrm>
          <a:prstGeom prst="bentConnector3">
            <a:avLst>
              <a:gd name="adj1" fmla="val 50000"/>
            </a:avLst>
          </a:prstGeom>
          <a:noFill/>
          <a:ln>
            <a:solidFill>
              <a:srgbClr val="bd6326"/>
            </a:solidFill>
            <a:round/>
          </a:ln>
        </p:spPr>
        <p:style>
          <a:lnRef idx="1">
            <a:schemeClr val="accent1"/>
          </a:lnRef>
          <a:fillRef idx="0">
            <a:schemeClr val="accent1"/>
          </a:fillRef>
          <a:effectRef idx="0">
            <a:schemeClr val="accent1"/>
          </a:effectRef>
          <a:fontRef idx="minor"/>
        </p:style>
      </p:sp>
      <p:pic>
        <p:nvPicPr>
          <p:cNvPr id="187" name="Immagine 21" descr="thumbnail_logo brugnera.jpg"/>
          <p:cNvPicPr/>
          <p:nvPr/>
        </p:nvPicPr>
        <p:blipFill>
          <a:blip r:embed="rId3"/>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457200" y="704160"/>
            <a:ext cx="8229240" cy="780480"/>
          </a:xfrm>
          <a:prstGeom prst="rect">
            <a:avLst/>
          </a:prstGeom>
          <a:noFill/>
          <a:ln w="0">
            <a:noFill/>
          </a:ln>
        </p:spPr>
        <p:txBody>
          <a:bodyPr lIns="0" rIns="0" tIns="45000" bIns="0" anchor="b">
            <a:normAutofit/>
          </a:bodyPr>
          <a:p>
            <a:pPr>
              <a:lnSpc>
                <a:spcPct val="100000"/>
              </a:lnSpc>
            </a:pPr>
            <a:r>
              <a:rPr b="0" lang="it-IT" sz="5000" spc="-1" strike="noStrike">
                <a:solidFill>
                  <a:srgbClr val="575f6d"/>
                </a:solidFill>
                <a:latin typeface="Calibri"/>
              </a:rPr>
              <a:t>04 dicembre 2020</a:t>
            </a:r>
            <a:endParaRPr b="0" lang="it-IT" sz="5000" spc="-1" strike="noStrike">
              <a:solidFill>
                <a:srgbClr val="000000"/>
              </a:solidFill>
              <a:latin typeface="Constantia"/>
            </a:endParaRPr>
          </a:p>
        </p:txBody>
      </p:sp>
      <p:sp>
        <p:nvSpPr>
          <p:cNvPr id="96" name="TextShape 2"/>
          <p:cNvSpPr txBox="1"/>
          <p:nvPr/>
        </p:nvSpPr>
        <p:spPr>
          <a:xfrm>
            <a:off x="457200" y="1935360"/>
            <a:ext cx="8229240" cy="4388760"/>
          </a:xfrm>
          <a:prstGeom prst="rect">
            <a:avLst/>
          </a:prstGeom>
          <a:noFill/>
          <a:ln w="0">
            <a:noFill/>
          </a:ln>
        </p:spPr>
        <p:txBody>
          <a:bodyPr lIns="90000" rIns="90000" tIns="45000" bIns="45000">
            <a:noAutofit/>
          </a:bodyPr>
          <a:p>
            <a:pPr marL="274320" indent="-273960">
              <a:lnSpc>
                <a:spcPct val="100000"/>
              </a:lnSpc>
              <a:spcBef>
                <a:spcPts val="519"/>
              </a:spcBef>
              <a:buClr>
                <a:srgbClr val="b32c16"/>
              </a:buClr>
              <a:buSzPct val="95000"/>
              <a:buFont typeface="Wingdings 2" charset="2"/>
              <a:buChar char=""/>
            </a:pPr>
            <a:r>
              <a:rPr b="0" lang="it-IT" sz="2600" spc="-1" strike="noStrike">
                <a:solidFill>
                  <a:srgbClr val="000000"/>
                </a:solidFill>
                <a:latin typeface="Constantia"/>
              </a:rPr>
              <a:t>Ordinanza Ministeriale n. 172 “Valutazione periodica e finale degli apprendimenti delle alunne e degli alunni delle classi della scuola primaria” </a:t>
            </a:r>
            <a:endParaRPr b="0" lang="it-IT" sz="2600" spc="-1" strike="noStrike">
              <a:solidFill>
                <a:srgbClr val="000000"/>
              </a:solidFill>
              <a:latin typeface="Constantia"/>
            </a:endParaRPr>
          </a:p>
          <a:p>
            <a:pPr marL="274320" indent="-273960">
              <a:lnSpc>
                <a:spcPct val="100000"/>
              </a:lnSpc>
              <a:spcBef>
                <a:spcPts val="519"/>
              </a:spcBef>
              <a:buClr>
                <a:srgbClr val="b32c16"/>
              </a:buClr>
              <a:buSzPct val="95000"/>
              <a:buFont typeface="Wingdings 2" charset="2"/>
              <a:buChar char=""/>
            </a:pPr>
            <a:r>
              <a:rPr b="0" lang="it-IT" sz="2600" spc="-1" strike="noStrike">
                <a:solidFill>
                  <a:srgbClr val="000000"/>
                </a:solidFill>
                <a:latin typeface="Constantia"/>
              </a:rPr>
              <a:t>Linee Guida allegate all’O.M. n. 172 “ La formulazione dei giudizi descrittivi nella valutazione periodica e finale della scuola primaria” </a:t>
            </a:r>
            <a:endParaRPr b="0" lang="it-IT" sz="2600" spc="-1" strike="noStrike">
              <a:solidFill>
                <a:srgbClr val="000000"/>
              </a:solidFill>
              <a:latin typeface="Constantia"/>
            </a:endParaRPr>
          </a:p>
          <a:p>
            <a:pPr marL="274320" indent="-273960">
              <a:lnSpc>
                <a:spcPct val="100000"/>
              </a:lnSpc>
              <a:spcBef>
                <a:spcPts val="519"/>
              </a:spcBef>
              <a:buClr>
                <a:srgbClr val="b32c16"/>
              </a:buClr>
              <a:buSzPct val="95000"/>
              <a:buFont typeface="Wingdings 2" charset="2"/>
              <a:buChar char=""/>
            </a:pPr>
            <a:r>
              <a:rPr b="0" lang="it-IT" sz="2600" spc="-1" strike="noStrike">
                <a:solidFill>
                  <a:srgbClr val="000000"/>
                </a:solidFill>
                <a:latin typeface="Constantia"/>
              </a:rPr>
              <a:t>Nota Ministeriale n. 2158 “Valutazione scuola primaria – Trasmissione ordinanza e Linee Guida e indicazioni operative”</a:t>
            </a:r>
            <a:endParaRPr b="0" lang="it-IT" sz="2600" spc="-1" strike="noStrike">
              <a:solidFill>
                <a:srgbClr val="000000"/>
              </a:solidFill>
              <a:latin typeface="Constantia"/>
            </a:endParaRPr>
          </a:p>
        </p:txBody>
      </p:sp>
      <p:pic>
        <p:nvPicPr>
          <p:cNvPr id="97" name="Immagine 3"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8" name="Picture 2" descr="Risultato immagini per infinito"/>
          <p:cNvPicPr/>
          <p:nvPr/>
        </p:nvPicPr>
        <p:blipFill>
          <a:blip r:embed="rId1"/>
          <a:stretch/>
        </p:blipFill>
        <p:spPr>
          <a:xfrm>
            <a:off x="395640" y="5013000"/>
            <a:ext cx="2838240" cy="1609200"/>
          </a:xfrm>
          <a:prstGeom prst="rect">
            <a:avLst/>
          </a:prstGeom>
          <a:ln w="0">
            <a:noFill/>
          </a:ln>
        </p:spPr>
      </p:pic>
      <p:sp>
        <p:nvSpPr>
          <p:cNvPr id="189" name="TextShape 1"/>
          <p:cNvSpPr txBox="1"/>
          <p:nvPr/>
        </p:nvSpPr>
        <p:spPr>
          <a:xfrm>
            <a:off x="251640" y="404640"/>
            <a:ext cx="8892000" cy="1007640"/>
          </a:xfrm>
          <a:prstGeom prst="rect">
            <a:avLst/>
          </a:prstGeom>
          <a:noFill/>
          <a:ln w="0">
            <a:noFill/>
          </a:ln>
        </p:spPr>
        <p:txBody>
          <a:bodyPr lIns="0" rIns="0" tIns="45000" bIns="0" anchor="b">
            <a:noAutofit/>
          </a:bodyPr>
          <a:p>
            <a:pPr algn="ctr">
              <a:lnSpc>
                <a:spcPct val="100000"/>
              </a:lnSpc>
            </a:pPr>
            <a:r>
              <a:rPr b="0" lang="it-IT" sz="8000" spc="-1" strike="noStrike">
                <a:solidFill>
                  <a:srgbClr val="575f6d"/>
                </a:solidFill>
                <a:latin typeface="Calibri"/>
              </a:rPr>
              <a:t>Continuità</a:t>
            </a:r>
            <a:endParaRPr b="0" lang="it-IT" sz="8000" spc="-1" strike="noStrike">
              <a:solidFill>
                <a:srgbClr val="000000"/>
              </a:solidFill>
              <a:latin typeface="Constantia"/>
            </a:endParaRPr>
          </a:p>
        </p:txBody>
      </p:sp>
      <p:sp>
        <p:nvSpPr>
          <p:cNvPr id="190" name="TextShape 2"/>
          <p:cNvSpPr txBox="1"/>
          <p:nvPr/>
        </p:nvSpPr>
        <p:spPr>
          <a:xfrm>
            <a:off x="1043640" y="1196640"/>
            <a:ext cx="7200360" cy="503640"/>
          </a:xfrm>
          <a:prstGeom prst="rect">
            <a:avLst/>
          </a:prstGeom>
          <a:noFill/>
          <a:ln w="0">
            <a:noFill/>
          </a:ln>
        </p:spPr>
        <p:txBody>
          <a:bodyPr lIns="90000" rIns="90000" tIns="45000" bIns="45000">
            <a:noAutofit/>
          </a:bodyPr>
          <a:p>
            <a:pPr marL="274320" indent="-273960" algn="ctr">
              <a:lnSpc>
                <a:spcPct val="100000"/>
              </a:lnSpc>
              <a:spcBef>
                <a:spcPts val="561"/>
              </a:spcBef>
              <a:tabLst>
                <a:tab algn="l" pos="0"/>
              </a:tabLst>
            </a:pPr>
            <a:r>
              <a:rPr b="0" lang="it-IT" sz="2800" spc="-1" strike="noStrike">
                <a:solidFill>
                  <a:srgbClr val="575f6d"/>
                </a:solidFill>
                <a:latin typeface="Calibri"/>
              </a:rPr>
              <a:t>nella manifestazione dell'apprendimento</a:t>
            </a:r>
            <a:endParaRPr b="0" lang="it-IT" sz="2800" spc="-1" strike="noStrike">
              <a:solidFill>
                <a:srgbClr val="000000"/>
              </a:solidFill>
              <a:latin typeface="Constantia"/>
            </a:endParaRPr>
          </a:p>
        </p:txBody>
      </p:sp>
      <p:sp>
        <p:nvSpPr>
          <p:cNvPr id="191" name="CustomShape 3"/>
          <p:cNvSpPr/>
          <p:nvPr/>
        </p:nvSpPr>
        <p:spPr>
          <a:xfrm>
            <a:off x="467640" y="2637000"/>
            <a:ext cx="3419640" cy="22849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2400" spc="-1" strike="noStrike">
                <a:solidFill>
                  <a:srgbClr val="000000"/>
                </a:solidFill>
                <a:latin typeface="Constantia"/>
              </a:rPr>
              <a:t>Vi è continuità quando un apprendimento è messo in atto più volte o tutte le volte in cui è necessario oppure atteso.</a:t>
            </a:r>
            <a:endParaRPr b="0" lang="it-IT" sz="2400" spc="-1" strike="noStrike">
              <a:latin typeface="Arial"/>
            </a:endParaRPr>
          </a:p>
        </p:txBody>
      </p:sp>
      <p:sp>
        <p:nvSpPr>
          <p:cNvPr id="192" name="CustomShape 4"/>
          <p:cNvSpPr/>
          <p:nvPr/>
        </p:nvSpPr>
        <p:spPr>
          <a:xfrm>
            <a:off x="0" y="1845000"/>
            <a:ext cx="4320000" cy="3600000"/>
          </a:xfrm>
          <a:prstGeom prst="star12">
            <a:avLst>
              <a:gd name="adj" fmla="val 37500"/>
            </a:avLst>
          </a:prstGeom>
          <a:solidFill>
            <a:srgbClr val="7030a0">
              <a:alpha val="30000"/>
            </a:srgbClr>
          </a:solidFill>
          <a:ln>
            <a:solidFill>
              <a:srgbClr val="002060"/>
            </a:solidFill>
            <a:round/>
          </a:ln>
        </p:spPr>
        <p:style>
          <a:lnRef idx="2">
            <a:schemeClr val="accent1">
              <a:shade val="50000"/>
            </a:schemeClr>
          </a:lnRef>
          <a:fillRef idx="1">
            <a:schemeClr val="accent1"/>
          </a:fillRef>
          <a:effectRef idx="0">
            <a:schemeClr val="accent1"/>
          </a:effectRef>
          <a:fontRef idx="minor"/>
        </p:style>
      </p:sp>
      <p:sp>
        <p:nvSpPr>
          <p:cNvPr id="193" name="CustomShape 5"/>
          <p:cNvSpPr/>
          <p:nvPr/>
        </p:nvSpPr>
        <p:spPr>
          <a:xfrm>
            <a:off x="5508000" y="4077000"/>
            <a:ext cx="3024000" cy="22849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2400" spc="-1" strike="noStrike">
                <a:solidFill>
                  <a:srgbClr val="000000"/>
                </a:solidFill>
                <a:latin typeface="Constantia"/>
              </a:rPr>
              <a:t>Non vi è continuità quando l’apprendimento si manifesta solo sporadicamente o mai</a:t>
            </a:r>
            <a:endParaRPr b="0" lang="it-IT" sz="2400" spc="-1" strike="noStrike">
              <a:latin typeface="Arial"/>
            </a:endParaRPr>
          </a:p>
        </p:txBody>
      </p:sp>
      <p:sp>
        <p:nvSpPr>
          <p:cNvPr id="194" name="CustomShape 6"/>
          <p:cNvSpPr/>
          <p:nvPr/>
        </p:nvSpPr>
        <p:spPr>
          <a:xfrm>
            <a:off x="4823640" y="3257640"/>
            <a:ext cx="4320000" cy="3600000"/>
          </a:xfrm>
          <a:prstGeom prst="star12">
            <a:avLst>
              <a:gd name="adj" fmla="val 37500"/>
            </a:avLst>
          </a:prstGeom>
          <a:solidFill>
            <a:srgbClr val="7030a0">
              <a:alpha val="30000"/>
            </a:srgbClr>
          </a:solidFill>
          <a:ln>
            <a:solidFill>
              <a:srgbClr val="002060"/>
            </a:solidFill>
            <a:round/>
          </a:ln>
        </p:spPr>
        <p:style>
          <a:lnRef idx="2">
            <a:schemeClr val="accent1">
              <a:shade val="50000"/>
            </a:schemeClr>
          </a:lnRef>
          <a:fillRef idx="1">
            <a:schemeClr val="accent1"/>
          </a:fillRef>
          <a:effectRef idx="0">
            <a:schemeClr val="accent1"/>
          </a:effectRef>
          <a:fontRef idx="minor"/>
        </p:style>
      </p:sp>
      <p:sp>
        <p:nvSpPr>
          <p:cNvPr id="195" name="Line 7"/>
          <p:cNvSpPr/>
          <p:nvPr/>
        </p:nvSpPr>
        <p:spPr>
          <a:xfrm flipV="1">
            <a:off x="5436000" y="1772640"/>
            <a:ext cx="432000" cy="1512000"/>
          </a:xfrm>
          <a:prstGeom prst="line">
            <a:avLst/>
          </a:prstGeom>
          <a:ln>
            <a:solidFill>
              <a:srgbClr val="777c84"/>
            </a:solidFill>
            <a:round/>
          </a:ln>
        </p:spPr>
        <p:style>
          <a:lnRef idx="3">
            <a:schemeClr val="accent6"/>
          </a:lnRef>
          <a:fillRef idx="0">
            <a:schemeClr val="accent6"/>
          </a:fillRef>
          <a:effectRef idx="2">
            <a:schemeClr val="accent6"/>
          </a:effectRef>
          <a:fontRef idx="minor"/>
        </p:style>
      </p:sp>
      <p:sp>
        <p:nvSpPr>
          <p:cNvPr id="196" name="Line 8"/>
          <p:cNvSpPr/>
          <p:nvPr/>
        </p:nvSpPr>
        <p:spPr>
          <a:xfrm flipH="1" flipV="1">
            <a:off x="5868000" y="1772640"/>
            <a:ext cx="288000" cy="1728360"/>
          </a:xfrm>
          <a:prstGeom prst="line">
            <a:avLst/>
          </a:prstGeom>
          <a:ln>
            <a:solidFill>
              <a:srgbClr val="777c84"/>
            </a:solidFill>
            <a:round/>
          </a:ln>
        </p:spPr>
        <p:style>
          <a:lnRef idx="3">
            <a:schemeClr val="accent6"/>
          </a:lnRef>
          <a:fillRef idx="0">
            <a:schemeClr val="accent6"/>
          </a:fillRef>
          <a:effectRef idx="2">
            <a:schemeClr val="accent6"/>
          </a:effectRef>
          <a:fontRef idx="minor"/>
        </p:style>
      </p:sp>
      <p:sp>
        <p:nvSpPr>
          <p:cNvPr id="197" name="Line 9"/>
          <p:cNvSpPr/>
          <p:nvPr/>
        </p:nvSpPr>
        <p:spPr>
          <a:xfrm flipV="1">
            <a:off x="6156000" y="1700640"/>
            <a:ext cx="360000" cy="1800360"/>
          </a:xfrm>
          <a:prstGeom prst="line">
            <a:avLst/>
          </a:prstGeom>
          <a:ln>
            <a:solidFill>
              <a:srgbClr val="777c84"/>
            </a:solidFill>
            <a:round/>
          </a:ln>
        </p:spPr>
        <p:style>
          <a:lnRef idx="3">
            <a:schemeClr val="accent6"/>
          </a:lnRef>
          <a:fillRef idx="0">
            <a:schemeClr val="accent6"/>
          </a:fillRef>
          <a:effectRef idx="2">
            <a:schemeClr val="accent6"/>
          </a:effectRef>
          <a:fontRef idx="minor"/>
        </p:style>
      </p:sp>
      <p:sp>
        <p:nvSpPr>
          <p:cNvPr id="198" name="Line 10"/>
          <p:cNvSpPr/>
          <p:nvPr/>
        </p:nvSpPr>
        <p:spPr>
          <a:xfrm flipH="1" flipV="1">
            <a:off x="6516000" y="1700640"/>
            <a:ext cx="144000" cy="1152000"/>
          </a:xfrm>
          <a:prstGeom prst="line">
            <a:avLst/>
          </a:prstGeom>
          <a:ln>
            <a:solidFill>
              <a:srgbClr val="777c84"/>
            </a:solidFill>
            <a:round/>
          </a:ln>
        </p:spPr>
        <p:style>
          <a:lnRef idx="3">
            <a:schemeClr val="accent6"/>
          </a:lnRef>
          <a:fillRef idx="0">
            <a:schemeClr val="accent6"/>
          </a:fillRef>
          <a:effectRef idx="2">
            <a:schemeClr val="accent6"/>
          </a:effectRef>
          <a:fontRef idx="minor"/>
        </p:style>
      </p:sp>
      <p:sp>
        <p:nvSpPr>
          <p:cNvPr id="199" name="Line 11"/>
          <p:cNvSpPr/>
          <p:nvPr/>
        </p:nvSpPr>
        <p:spPr>
          <a:xfrm flipV="1">
            <a:off x="6660000" y="2348640"/>
            <a:ext cx="144000" cy="504000"/>
          </a:xfrm>
          <a:prstGeom prst="line">
            <a:avLst/>
          </a:prstGeom>
          <a:ln>
            <a:solidFill>
              <a:srgbClr val="777c84"/>
            </a:solidFill>
            <a:round/>
          </a:ln>
        </p:spPr>
        <p:style>
          <a:lnRef idx="3">
            <a:schemeClr val="accent6"/>
          </a:lnRef>
          <a:fillRef idx="0">
            <a:schemeClr val="accent6"/>
          </a:fillRef>
          <a:effectRef idx="2">
            <a:schemeClr val="accent6"/>
          </a:effectRef>
          <a:fontRef idx="minor"/>
        </p:style>
      </p:sp>
      <p:sp>
        <p:nvSpPr>
          <p:cNvPr id="200" name="Line 12"/>
          <p:cNvSpPr/>
          <p:nvPr/>
        </p:nvSpPr>
        <p:spPr>
          <a:xfrm flipH="1" flipV="1">
            <a:off x="6804000" y="2348640"/>
            <a:ext cx="288000" cy="792000"/>
          </a:xfrm>
          <a:prstGeom prst="line">
            <a:avLst/>
          </a:prstGeom>
          <a:ln>
            <a:solidFill>
              <a:srgbClr val="777c84"/>
            </a:solidFill>
            <a:round/>
          </a:ln>
        </p:spPr>
        <p:style>
          <a:lnRef idx="3">
            <a:schemeClr val="accent6"/>
          </a:lnRef>
          <a:fillRef idx="0">
            <a:schemeClr val="accent6"/>
          </a:fillRef>
          <a:effectRef idx="2">
            <a:schemeClr val="accent6"/>
          </a:effectRef>
          <a:fontRef idx="minor"/>
        </p:style>
      </p:sp>
      <p:sp>
        <p:nvSpPr>
          <p:cNvPr id="201" name="Line 13"/>
          <p:cNvSpPr/>
          <p:nvPr/>
        </p:nvSpPr>
        <p:spPr>
          <a:xfrm flipV="1">
            <a:off x="7092000" y="1988640"/>
            <a:ext cx="144000" cy="1080000"/>
          </a:xfrm>
          <a:prstGeom prst="line">
            <a:avLst/>
          </a:prstGeom>
          <a:ln>
            <a:solidFill>
              <a:srgbClr val="777c84"/>
            </a:solidFill>
            <a:round/>
          </a:ln>
        </p:spPr>
        <p:style>
          <a:lnRef idx="3">
            <a:schemeClr val="accent6"/>
          </a:lnRef>
          <a:fillRef idx="0">
            <a:schemeClr val="accent6"/>
          </a:fillRef>
          <a:effectRef idx="2">
            <a:schemeClr val="accent6"/>
          </a:effectRef>
          <a:fontRef idx="minor"/>
        </p:style>
      </p:sp>
      <p:sp>
        <p:nvSpPr>
          <p:cNvPr id="202" name="Line 14"/>
          <p:cNvSpPr/>
          <p:nvPr/>
        </p:nvSpPr>
        <p:spPr>
          <a:xfrm flipH="1" flipV="1">
            <a:off x="7236000" y="1988640"/>
            <a:ext cx="288000" cy="1512360"/>
          </a:xfrm>
          <a:prstGeom prst="line">
            <a:avLst/>
          </a:prstGeom>
          <a:ln>
            <a:solidFill>
              <a:srgbClr val="777c84"/>
            </a:solidFill>
            <a:round/>
          </a:ln>
        </p:spPr>
        <p:style>
          <a:lnRef idx="3">
            <a:schemeClr val="accent6"/>
          </a:lnRef>
          <a:fillRef idx="0">
            <a:schemeClr val="accent6"/>
          </a:fillRef>
          <a:effectRef idx="2">
            <a:schemeClr val="accent6"/>
          </a:effectRef>
          <a:fontRef idx="minor"/>
        </p:style>
      </p:sp>
      <p:sp>
        <p:nvSpPr>
          <p:cNvPr id="203" name="Line 15"/>
          <p:cNvSpPr/>
          <p:nvPr/>
        </p:nvSpPr>
        <p:spPr>
          <a:xfrm flipV="1">
            <a:off x="7524000" y="2780640"/>
            <a:ext cx="72000" cy="648360"/>
          </a:xfrm>
          <a:prstGeom prst="line">
            <a:avLst/>
          </a:prstGeom>
          <a:ln>
            <a:solidFill>
              <a:srgbClr val="777c84"/>
            </a:solidFill>
            <a:round/>
          </a:ln>
        </p:spPr>
        <p:style>
          <a:lnRef idx="3">
            <a:schemeClr val="accent6"/>
          </a:lnRef>
          <a:fillRef idx="0">
            <a:schemeClr val="accent6"/>
          </a:fillRef>
          <a:effectRef idx="2">
            <a:schemeClr val="accent6"/>
          </a:effectRef>
          <a:fontRef idx="minor"/>
        </p:style>
      </p:sp>
      <p:sp>
        <p:nvSpPr>
          <p:cNvPr id="204" name="Line 16"/>
          <p:cNvSpPr/>
          <p:nvPr/>
        </p:nvSpPr>
        <p:spPr>
          <a:xfrm flipH="1" flipV="1">
            <a:off x="7596000" y="2780640"/>
            <a:ext cx="72000" cy="576000"/>
          </a:xfrm>
          <a:prstGeom prst="line">
            <a:avLst/>
          </a:prstGeom>
          <a:ln>
            <a:solidFill>
              <a:srgbClr val="777c84"/>
            </a:solidFill>
            <a:round/>
          </a:ln>
        </p:spPr>
        <p:style>
          <a:lnRef idx="3">
            <a:schemeClr val="accent6"/>
          </a:lnRef>
          <a:fillRef idx="0">
            <a:schemeClr val="accent6"/>
          </a:fillRef>
          <a:effectRef idx="2">
            <a:schemeClr val="accent6"/>
          </a:effectRef>
          <a:fontRef idx="minor"/>
        </p:style>
      </p:sp>
      <p:sp>
        <p:nvSpPr>
          <p:cNvPr id="205" name="Line 17"/>
          <p:cNvSpPr/>
          <p:nvPr/>
        </p:nvSpPr>
        <p:spPr>
          <a:xfrm flipV="1">
            <a:off x="7668000" y="1412640"/>
            <a:ext cx="216360" cy="1944000"/>
          </a:xfrm>
          <a:prstGeom prst="line">
            <a:avLst/>
          </a:prstGeom>
          <a:ln>
            <a:solidFill>
              <a:srgbClr val="777c84"/>
            </a:solidFill>
            <a:round/>
          </a:ln>
        </p:spPr>
        <p:style>
          <a:lnRef idx="3">
            <a:schemeClr val="accent6"/>
          </a:lnRef>
          <a:fillRef idx="0">
            <a:schemeClr val="accent6"/>
          </a:fillRef>
          <a:effectRef idx="2">
            <a:schemeClr val="accent6"/>
          </a:effectRef>
          <a:fontRef idx="minor"/>
        </p:style>
      </p:sp>
      <p:sp>
        <p:nvSpPr>
          <p:cNvPr id="206" name="Line 18"/>
          <p:cNvSpPr/>
          <p:nvPr/>
        </p:nvSpPr>
        <p:spPr>
          <a:xfrm flipH="1" flipV="1">
            <a:off x="7884360" y="1412640"/>
            <a:ext cx="144000" cy="1008000"/>
          </a:xfrm>
          <a:prstGeom prst="line">
            <a:avLst/>
          </a:prstGeom>
          <a:ln>
            <a:solidFill>
              <a:srgbClr val="777c84"/>
            </a:solidFill>
            <a:round/>
          </a:ln>
        </p:spPr>
        <p:style>
          <a:lnRef idx="3">
            <a:schemeClr val="accent6"/>
          </a:lnRef>
          <a:fillRef idx="0">
            <a:schemeClr val="accent6"/>
          </a:fillRef>
          <a:effectRef idx="2">
            <a:schemeClr val="accent6"/>
          </a:effectRef>
          <a:fontRef idx="minor"/>
        </p:style>
      </p:sp>
      <p:pic>
        <p:nvPicPr>
          <p:cNvPr id="207" name="Immagine 59" descr="thumbnail_logo brugnera.jpg"/>
          <p:cNvPicPr/>
          <p:nvPr/>
        </p:nvPicPr>
        <p:blipFill>
          <a:blip r:embed="rId2"/>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457200" y="704160"/>
            <a:ext cx="8229240" cy="1142640"/>
          </a:xfrm>
          <a:prstGeom prst="rect">
            <a:avLst/>
          </a:prstGeom>
          <a:noFill/>
          <a:ln w="0">
            <a:noFill/>
          </a:ln>
        </p:spPr>
        <p:txBody>
          <a:bodyPr lIns="0" rIns="0" tIns="45000" bIns="0" anchor="b">
            <a:normAutofit fontScale="79000"/>
          </a:bodyPr>
          <a:p>
            <a:pPr algn="ctr">
              <a:lnSpc>
                <a:spcPct val="100000"/>
              </a:lnSpc>
            </a:pPr>
            <a:r>
              <a:rPr b="0" lang="it-IT" sz="5000" spc="-1" strike="noStrike">
                <a:solidFill>
                  <a:srgbClr val="575f6d"/>
                </a:solidFill>
                <a:latin typeface="Calibri"/>
              </a:rPr>
              <a:t>Ordinanza Ministeriale n. 172 Specificità 1</a:t>
            </a:r>
            <a:endParaRPr b="0" lang="it-IT" sz="5000" spc="-1" strike="noStrike">
              <a:solidFill>
                <a:srgbClr val="000000"/>
              </a:solidFill>
              <a:latin typeface="Constantia"/>
            </a:endParaRPr>
          </a:p>
        </p:txBody>
      </p:sp>
      <p:sp>
        <p:nvSpPr>
          <p:cNvPr id="209" name="TextShape 2"/>
          <p:cNvSpPr txBox="1"/>
          <p:nvPr/>
        </p:nvSpPr>
        <p:spPr>
          <a:xfrm>
            <a:off x="457200" y="1935360"/>
            <a:ext cx="8229240" cy="4388760"/>
          </a:xfrm>
          <a:prstGeom prst="rect">
            <a:avLst/>
          </a:prstGeom>
          <a:noFill/>
          <a:ln w="0">
            <a:noFill/>
          </a:ln>
        </p:spPr>
        <p:txBody>
          <a:bodyPr lIns="90000" rIns="90000" tIns="45000" bIns="45000">
            <a:noAutofit/>
          </a:bodyPr>
          <a:p>
            <a:pPr marL="274320" indent="-273960">
              <a:lnSpc>
                <a:spcPct val="100000"/>
              </a:lnSpc>
              <a:spcBef>
                <a:spcPts val="519"/>
              </a:spcBef>
              <a:buClr>
                <a:srgbClr val="b32c16"/>
              </a:buClr>
              <a:buSzPct val="95000"/>
              <a:buFont typeface="Wingdings 2" charset="2"/>
              <a:buChar char=""/>
            </a:pPr>
            <a:r>
              <a:rPr b="0" lang="it-IT" sz="2600" spc="-1" strike="noStrike">
                <a:solidFill>
                  <a:srgbClr val="000000"/>
                </a:solidFill>
                <a:latin typeface="Constantia"/>
              </a:rPr>
              <a:t>Articolo 4 c.1 </a:t>
            </a:r>
            <a:endParaRPr b="0" lang="it-IT" sz="26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0" lang="it-IT" sz="2400" spc="-1" strike="noStrike">
                <a:solidFill>
                  <a:srgbClr val="000000"/>
                </a:solidFill>
                <a:latin typeface="Constantia"/>
              </a:rPr>
              <a:t>La valutazione delle alunne e degli </a:t>
            </a:r>
            <a:r>
              <a:rPr b="1" lang="it-IT" sz="2400" spc="-1" strike="noStrike">
                <a:solidFill>
                  <a:srgbClr val="000000"/>
                </a:solidFill>
                <a:latin typeface="Constantia"/>
              </a:rPr>
              <a:t>alunni con disabilità </a:t>
            </a:r>
            <a:r>
              <a:rPr b="0" lang="it-IT" sz="2400" spc="-1" strike="noStrike">
                <a:solidFill>
                  <a:srgbClr val="000000"/>
                </a:solidFill>
                <a:latin typeface="Constantia"/>
              </a:rPr>
              <a:t>certificata è correlata agli obiettivi individuati nel piano educativo individualizzato</a:t>
            </a:r>
            <a:endParaRPr b="0" lang="it-IT" sz="2400" spc="-1" strike="noStrike">
              <a:solidFill>
                <a:srgbClr val="000000"/>
              </a:solidFill>
              <a:latin typeface="Constantia"/>
            </a:endParaRPr>
          </a:p>
          <a:p>
            <a:pPr marL="640080" indent="-246600">
              <a:lnSpc>
                <a:spcPct val="100000"/>
              </a:lnSpc>
              <a:spcBef>
                <a:spcPts val="479"/>
              </a:spcBef>
              <a:tabLst>
                <a:tab algn="l" pos="0"/>
              </a:tabLst>
            </a:pPr>
            <a:endParaRPr b="0" lang="it-IT" sz="2400" spc="-1" strike="noStrike">
              <a:solidFill>
                <a:srgbClr val="000000"/>
              </a:solidFill>
              <a:latin typeface="Constantia"/>
            </a:endParaRPr>
          </a:p>
          <a:p>
            <a:pPr marL="274320" indent="-273960">
              <a:lnSpc>
                <a:spcPct val="100000"/>
              </a:lnSpc>
              <a:spcBef>
                <a:spcPts val="519"/>
              </a:spcBef>
              <a:buClr>
                <a:srgbClr val="b32c16"/>
              </a:buClr>
              <a:buSzPct val="95000"/>
              <a:buFont typeface="Wingdings 2" charset="2"/>
              <a:buChar char=""/>
              <a:tabLst>
                <a:tab algn="l" pos="0"/>
              </a:tabLst>
            </a:pPr>
            <a:r>
              <a:rPr b="0" lang="it-IT" sz="2600" spc="-1" strike="noStrike">
                <a:solidFill>
                  <a:srgbClr val="000000"/>
                </a:solidFill>
                <a:latin typeface="Constantia"/>
              </a:rPr>
              <a:t>Articolo 4 c.2 </a:t>
            </a:r>
            <a:endParaRPr b="0" lang="it-IT" sz="26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tabLst>
                <a:tab algn="l" pos="0"/>
              </a:tabLst>
            </a:pPr>
            <a:r>
              <a:rPr b="0" lang="it-IT" sz="2400" spc="-1" strike="noStrike">
                <a:solidFill>
                  <a:srgbClr val="000000"/>
                </a:solidFill>
                <a:latin typeface="Constantia"/>
              </a:rPr>
              <a:t>La valutazione delle alunne e degli alunni con </a:t>
            </a:r>
            <a:r>
              <a:rPr b="1" lang="it-IT" sz="2400" spc="-1" strike="noStrike">
                <a:solidFill>
                  <a:srgbClr val="000000"/>
                </a:solidFill>
                <a:latin typeface="Constantia"/>
              </a:rPr>
              <a:t>disturbi specifici dell’apprendimento </a:t>
            </a:r>
            <a:r>
              <a:rPr b="0" lang="it-IT" sz="2400" spc="-1" strike="noStrike">
                <a:solidFill>
                  <a:srgbClr val="000000"/>
                </a:solidFill>
                <a:latin typeface="Constantia"/>
              </a:rPr>
              <a:t>tiene conto del piano didattico personalizzato</a:t>
            </a:r>
            <a:endParaRPr b="0" lang="it-IT" sz="2400" spc="-1" strike="noStrike">
              <a:solidFill>
                <a:srgbClr val="000000"/>
              </a:solidFill>
              <a:latin typeface="Constantia"/>
            </a:endParaRPr>
          </a:p>
        </p:txBody>
      </p:sp>
      <p:pic>
        <p:nvPicPr>
          <p:cNvPr id="210" name="Immagine 3"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457200" y="1935360"/>
            <a:ext cx="3538440" cy="4388760"/>
          </a:xfrm>
          <a:prstGeom prst="rect">
            <a:avLst/>
          </a:prstGeom>
          <a:gradFill rotWithShape="0">
            <a:gsLst>
              <a:gs pos="0">
                <a:srgbClr val="a6bbed"/>
              </a:gs>
              <a:gs pos="100000">
                <a:srgbClr val="f8faff"/>
              </a:gs>
            </a:gsLst>
            <a:path path="circle">
              <a:fillToRect l="50000" t="100000" r="50000" b="0"/>
            </a:path>
          </a:gradFill>
          <a:ln w="9360">
            <a:solidFill>
              <a:srgbClr val="5570a1"/>
            </a:solidFill>
            <a:round/>
          </a:ln>
          <a:effectLst>
            <a:outerShdw dist="38160" dir="5400000">
              <a:srgbClr val="ffffff">
                <a:alpha val="48000"/>
              </a:srgbClr>
            </a:outerShdw>
          </a:effectLst>
        </p:spPr>
        <p:txBody>
          <a:bodyPr lIns="90000" rIns="90000" tIns="45000" bIns="45000">
            <a:normAutofit fontScale="73000"/>
          </a:bodyPr>
          <a:p>
            <a:pPr marL="274320" indent="-273960">
              <a:lnSpc>
                <a:spcPct val="100000"/>
              </a:lnSpc>
              <a:spcBef>
                <a:spcPts val="519"/>
              </a:spcBef>
              <a:buClr>
                <a:srgbClr val="b32c16"/>
              </a:buClr>
              <a:buSzPct val="95000"/>
              <a:buFont typeface="Wingdings 2" charset="2"/>
              <a:buChar char=""/>
            </a:pPr>
            <a:r>
              <a:rPr b="0" lang="it-IT" sz="2600" spc="-1" strike="noStrike">
                <a:solidFill>
                  <a:srgbClr val="000000"/>
                </a:solidFill>
                <a:latin typeface="Constantia"/>
              </a:rPr>
              <a:t>Articolo 3 c.8</a:t>
            </a:r>
            <a:endParaRPr b="0" lang="it-IT" sz="26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0" i="1" lang="it-IT" sz="2400" spc="-1" strike="noStrike">
                <a:solidFill>
                  <a:srgbClr val="000000"/>
                </a:solidFill>
                <a:latin typeface="Constantia"/>
              </a:rPr>
              <a:t>La descrizione del processo e del livello globale di sviluppo degli apprendimenti, la valutazione del comportamento e dell’insegnamento della religione cattolica o dell’attività alternativa restano disciplinati dall’articolo 2, commi 3, 5 e 7 del Decreto valutazione </a:t>
            </a:r>
            <a:r>
              <a:rPr b="0" lang="it-IT" sz="2400" spc="-1" strike="noStrike">
                <a:solidFill>
                  <a:srgbClr val="000000"/>
                </a:solidFill>
                <a:latin typeface="Constantia"/>
              </a:rPr>
              <a:t>(Dlgs. 62/17)</a:t>
            </a:r>
            <a:endParaRPr b="0" lang="it-IT" sz="2400" spc="-1" strike="noStrike">
              <a:solidFill>
                <a:srgbClr val="000000"/>
              </a:solidFill>
              <a:latin typeface="Constantia"/>
            </a:endParaRPr>
          </a:p>
        </p:txBody>
      </p:sp>
      <p:sp>
        <p:nvSpPr>
          <p:cNvPr id="212" name="CustomShape 2"/>
          <p:cNvSpPr/>
          <p:nvPr/>
        </p:nvSpPr>
        <p:spPr>
          <a:xfrm>
            <a:off x="5076000" y="1989000"/>
            <a:ext cx="3538440" cy="4388760"/>
          </a:xfrm>
          <a:prstGeom prst="rect">
            <a:avLst/>
          </a:prstGeom>
          <a:gradFill rotWithShape="0">
            <a:gsLst>
              <a:gs pos="0">
                <a:srgbClr val="a6bbed"/>
              </a:gs>
              <a:gs pos="100000">
                <a:srgbClr val="f8faff"/>
              </a:gs>
            </a:gsLst>
            <a:path path="circle">
              <a:fillToRect l="50000" t="100000" r="50000" b="0"/>
            </a:path>
          </a:gradFill>
          <a:ln>
            <a:solidFill>
              <a:srgbClr val="5570a1"/>
            </a:solidFill>
            <a:round/>
          </a:ln>
          <a:effectLst>
            <a:outerShdw algn="ctr" blurRad="57150" dir="5400000" dist="38160" rotWithShape="0">
              <a:schemeClr val="phClr">
                <a:shade val="9000"/>
                <a:satMod val="105000"/>
                <a:alpha val="48000"/>
              </a:schemeClr>
            </a:outerShdw>
          </a:effectLst>
        </p:spPr>
        <p:style>
          <a:lnRef idx="1">
            <a:schemeClr val="accent2"/>
          </a:lnRef>
          <a:fillRef idx="2">
            <a:schemeClr val="accent2"/>
          </a:fillRef>
          <a:effectRef idx="1">
            <a:schemeClr val="accent2"/>
          </a:effectRef>
          <a:fontRef idx="minor"/>
        </p:style>
        <p:txBody>
          <a:bodyPr lIns="90000" rIns="90000" tIns="45000" bIns="45000">
            <a:normAutofit/>
          </a:bodyPr>
          <a:p>
            <a:pPr marL="274320" indent="-273960">
              <a:lnSpc>
                <a:spcPct val="100000"/>
              </a:lnSpc>
              <a:spcBef>
                <a:spcPts val="479"/>
              </a:spcBef>
              <a:buClr>
                <a:srgbClr val="b32c16"/>
              </a:buClr>
              <a:buSzPct val="95000"/>
              <a:buFont typeface="Wingdings 2" charset="2"/>
              <a:buChar char=""/>
            </a:pPr>
            <a:r>
              <a:rPr b="0" lang="it-IT" sz="2400" spc="-1" strike="noStrike">
                <a:solidFill>
                  <a:srgbClr val="000000"/>
                </a:solidFill>
                <a:latin typeface="Constantia"/>
              </a:rPr>
              <a:t>NON CAMBIA NULLA  PER:</a:t>
            </a:r>
            <a:endParaRPr b="0" lang="it-IT" sz="2400" spc="-1" strike="noStrike">
              <a:latin typeface="Arial"/>
            </a:endParaRPr>
          </a:p>
          <a:p>
            <a:pPr lvl="1" marL="731520" indent="-273960">
              <a:lnSpc>
                <a:spcPct val="100000"/>
              </a:lnSpc>
              <a:spcBef>
                <a:spcPts val="479"/>
              </a:spcBef>
              <a:buClr>
                <a:srgbClr val="b32c16"/>
              </a:buClr>
              <a:buSzPct val="95000"/>
              <a:buFont typeface="Wingdings 2" charset="2"/>
              <a:buChar char=""/>
            </a:pPr>
            <a:r>
              <a:rPr b="0" lang="it-IT" sz="2400" spc="-1" strike="noStrike">
                <a:solidFill>
                  <a:srgbClr val="000000"/>
                </a:solidFill>
                <a:latin typeface="Constantia"/>
              </a:rPr>
              <a:t>Giudizio globale</a:t>
            </a:r>
            <a:endParaRPr b="0" lang="it-IT" sz="2400" spc="-1" strike="noStrike">
              <a:latin typeface="Arial"/>
            </a:endParaRPr>
          </a:p>
          <a:p>
            <a:pPr lvl="1" marL="731520" indent="-273960">
              <a:lnSpc>
                <a:spcPct val="100000"/>
              </a:lnSpc>
              <a:spcBef>
                <a:spcPts val="479"/>
              </a:spcBef>
              <a:buClr>
                <a:srgbClr val="b32c16"/>
              </a:buClr>
              <a:buSzPct val="95000"/>
              <a:buFont typeface="Wingdings 2" charset="2"/>
              <a:buChar char=""/>
            </a:pPr>
            <a:r>
              <a:rPr b="0" lang="it-IT" sz="2400" spc="-1" strike="noStrike">
                <a:solidFill>
                  <a:srgbClr val="000000"/>
                </a:solidFill>
                <a:latin typeface="Constantia"/>
              </a:rPr>
              <a:t>Giudizio di comportamento</a:t>
            </a:r>
            <a:endParaRPr b="0" lang="it-IT" sz="2400" spc="-1" strike="noStrike">
              <a:latin typeface="Arial"/>
            </a:endParaRPr>
          </a:p>
          <a:p>
            <a:pPr lvl="1" marL="731520" indent="-273960">
              <a:lnSpc>
                <a:spcPct val="100000"/>
              </a:lnSpc>
              <a:spcBef>
                <a:spcPts val="479"/>
              </a:spcBef>
              <a:buClr>
                <a:srgbClr val="b32c16"/>
              </a:buClr>
              <a:buSzPct val="95000"/>
              <a:buFont typeface="Wingdings 2" charset="2"/>
              <a:buChar char=""/>
            </a:pPr>
            <a:r>
              <a:rPr b="0" lang="it-IT" sz="2400" spc="-1" strike="noStrike">
                <a:solidFill>
                  <a:srgbClr val="000000"/>
                </a:solidFill>
                <a:latin typeface="Constantia"/>
              </a:rPr>
              <a:t>Valutazione dell’insegnamento di religione/attività alternativa</a:t>
            </a:r>
            <a:endParaRPr b="0" lang="it-IT" sz="2400" spc="-1" strike="noStrike">
              <a:latin typeface="Arial"/>
            </a:endParaRPr>
          </a:p>
        </p:txBody>
      </p:sp>
      <p:sp>
        <p:nvSpPr>
          <p:cNvPr id="213" name="CustomShape 3"/>
          <p:cNvSpPr/>
          <p:nvPr/>
        </p:nvSpPr>
        <p:spPr>
          <a:xfrm>
            <a:off x="3708000" y="5877360"/>
            <a:ext cx="1800000" cy="863640"/>
          </a:xfrm>
          <a:prstGeom prst="curvedUpArrow">
            <a:avLst>
              <a:gd name="adj1" fmla="val 25000"/>
              <a:gd name="adj2" fmla="val 50000"/>
              <a:gd name="adj3" fmla="val 25000"/>
            </a:avLst>
          </a:prstGeom>
          <a:solidFill>
            <a:srgbClr val="fe8637"/>
          </a:solidFill>
          <a:ln>
            <a:solidFill>
              <a:srgbClr val="bb6328"/>
            </a:solidFill>
            <a:round/>
          </a:ln>
        </p:spPr>
        <p:style>
          <a:lnRef idx="2">
            <a:schemeClr val="accent1">
              <a:shade val="50000"/>
            </a:schemeClr>
          </a:lnRef>
          <a:fillRef idx="1">
            <a:schemeClr val="accent1"/>
          </a:fillRef>
          <a:effectRef idx="0">
            <a:schemeClr val="accent1"/>
          </a:effectRef>
          <a:fontRef idx="minor"/>
        </p:style>
      </p:sp>
      <p:sp>
        <p:nvSpPr>
          <p:cNvPr id="214" name="CustomShape 4"/>
          <p:cNvSpPr/>
          <p:nvPr/>
        </p:nvSpPr>
        <p:spPr>
          <a:xfrm>
            <a:off x="4068000" y="6165360"/>
            <a:ext cx="9356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Constantia"/>
              </a:rPr>
              <a:t>Quindi</a:t>
            </a:r>
            <a:endParaRPr b="0" lang="it-IT" sz="1800" spc="-1" strike="noStrike">
              <a:latin typeface="Arial"/>
            </a:endParaRPr>
          </a:p>
        </p:txBody>
      </p:sp>
      <p:sp>
        <p:nvSpPr>
          <p:cNvPr id="215" name="TextShape 5"/>
          <p:cNvSpPr txBox="1"/>
          <p:nvPr/>
        </p:nvSpPr>
        <p:spPr>
          <a:xfrm>
            <a:off x="457200" y="704160"/>
            <a:ext cx="8229240" cy="996480"/>
          </a:xfrm>
          <a:prstGeom prst="rect">
            <a:avLst/>
          </a:prstGeom>
          <a:noFill/>
          <a:ln w="0">
            <a:noFill/>
          </a:ln>
        </p:spPr>
        <p:txBody>
          <a:bodyPr lIns="0" rIns="0" tIns="45000" bIns="0" anchor="b">
            <a:normAutofit fontScale="64000"/>
          </a:bodyPr>
          <a:p>
            <a:pPr algn="ctr">
              <a:lnSpc>
                <a:spcPct val="100000"/>
              </a:lnSpc>
            </a:pPr>
            <a:r>
              <a:rPr b="0" lang="it-IT" sz="5000" spc="-1" strike="noStrike">
                <a:solidFill>
                  <a:srgbClr val="575f6d"/>
                </a:solidFill>
                <a:latin typeface="Calibri"/>
              </a:rPr>
              <a:t>Ordinanza Ministeriale n. 172 Specificità 2</a:t>
            </a:r>
            <a:endParaRPr b="0" lang="it-IT" sz="5000" spc="-1" strike="noStrike">
              <a:solidFill>
                <a:srgbClr val="000000"/>
              </a:solidFill>
              <a:latin typeface="Constantia"/>
            </a:endParaRPr>
          </a:p>
        </p:txBody>
      </p:sp>
      <p:pic>
        <p:nvPicPr>
          <p:cNvPr id="216" name="Immagine 7"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Shape 1"/>
          <p:cNvSpPr txBox="1"/>
          <p:nvPr/>
        </p:nvSpPr>
        <p:spPr>
          <a:xfrm>
            <a:off x="457200" y="332640"/>
            <a:ext cx="8229240" cy="1151640"/>
          </a:xfrm>
          <a:prstGeom prst="rect">
            <a:avLst/>
          </a:prstGeom>
          <a:noFill/>
          <a:ln w="0">
            <a:noFill/>
          </a:ln>
        </p:spPr>
        <p:txBody>
          <a:bodyPr lIns="0" rIns="0" tIns="45000" bIns="0" anchor="b">
            <a:normAutofit fontScale="80000"/>
          </a:bodyPr>
          <a:p>
            <a:pPr algn="ctr">
              <a:lnSpc>
                <a:spcPct val="100000"/>
              </a:lnSpc>
            </a:pPr>
            <a:r>
              <a:rPr b="1" lang="it-IT" sz="5000" spc="-1" strike="noStrike">
                <a:solidFill>
                  <a:srgbClr val="575f6d"/>
                </a:solidFill>
                <a:latin typeface="Calibri"/>
              </a:rPr>
              <a:t>Griglia di valutazione</a:t>
            </a:r>
            <a:br/>
            <a:r>
              <a:rPr b="1" lang="it-IT" sz="5000" spc="-1" strike="noStrike">
                <a:solidFill>
                  <a:srgbClr val="575f6d"/>
                </a:solidFill>
                <a:latin typeface="Calibri"/>
              </a:rPr>
              <a:t>IC Brugnera</a:t>
            </a:r>
            <a:endParaRPr b="0" lang="it-IT" sz="5000" spc="-1" strike="noStrike">
              <a:solidFill>
                <a:srgbClr val="000000"/>
              </a:solidFill>
              <a:latin typeface="Constantia"/>
            </a:endParaRPr>
          </a:p>
        </p:txBody>
      </p:sp>
      <p:graphicFrame>
        <p:nvGraphicFramePr>
          <p:cNvPr id="218" name="Table 2"/>
          <p:cNvGraphicFramePr/>
          <p:nvPr/>
        </p:nvGraphicFramePr>
        <p:xfrm>
          <a:off x="251640" y="1484640"/>
          <a:ext cx="8640720" cy="5136840"/>
        </p:xfrm>
        <a:graphic>
          <a:graphicData uri="http://schemas.openxmlformats.org/drawingml/2006/table">
            <a:tbl>
              <a:tblPr/>
              <a:tblGrid>
                <a:gridCol w="1224000"/>
                <a:gridCol w="1800000"/>
                <a:gridCol w="1800000"/>
                <a:gridCol w="2016000"/>
                <a:gridCol w="1800720"/>
              </a:tblGrid>
              <a:tr h="195480">
                <a:tc rowSpan="2">
                  <a:txBody>
                    <a:bodyPr lIns="51840" rIns="51840" tIns="0" bIns="0">
                      <a:noAutofit/>
                    </a:bodyPr>
                    <a:p>
                      <a:pPr>
                        <a:lnSpc>
                          <a:spcPct val="107000"/>
                        </a:lnSpc>
                      </a:pPr>
                      <a:endParaRPr b="0" lang="it-IT" sz="1800" spc="-1" strike="noStrike">
                        <a:latin typeface="Arial"/>
                      </a:endParaRPr>
                    </a:p>
                    <a:p>
                      <a:pPr>
                        <a:lnSpc>
                          <a:spcPct val="107000"/>
                        </a:lnSpc>
                      </a:pPr>
                      <a:r>
                        <a:rPr b="1" i="1" lang="it-IT" sz="1200" spc="-1" strike="noStrike">
                          <a:solidFill>
                            <a:srgbClr val="000000"/>
                          </a:solidFill>
                          <a:latin typeface="Calibri Light"/>
                          <a:ea typeface="Calibri"/>
                        </a:rPr>
                        <a:t>       </a:t>
                      </a:r>
                      <a:r>
                        <a:rPr b="1" i="1" lang="it-IT" sz="1200" spc="-1" strike="noStrike">
                          <a:solidFill>
                            <a:srgbClr val="000000"/>
                          </a:solidFill>
                          <a:latin typeface="Calibri Light"/>
                          <a:ea typeface="Calibri"/>
                        </a:rPr>
                        <a:t>LIVELLI</a:t>
                      </a:r>
                      <a:endParaRPr b="0" lang="it-IT" sz="12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solidFill>
                      <a:srgbClr val="9cc2e5"/>
                    </a:solidFill>
                  </a:tcPr>
                </a:tc>
                <a:tc gridSpan="4">
                  <a:txBody>
                    <a:bodyPr lIns="51840" rIns="51840" tIns="0" bIns="0">
                      <a:noAutofit/>
                    </a:bodyPr>
                    <a:p>
                      <a:pPr algn="ctr">
                        <a:lnSpc>
                          <a:spcPct val="107000"/>
                        </a:lnSpc>
                      </a:pPr>
                      <a:r>
                        <a:rPr b="1" i="1" lang="it-IT" sz="1200" spc="-1" strike="noStrike">
                          <a:solidFill>
                            <a:srgbClr val="000000"/>
                          </a:solidFill>
                          <a:latin typeface="Calibri Light"/>
                          <a:ea typeface="Calibri"/>
                        </a:rPr>
                        <a:t>DIMENSIONI DELL’APPRENDIMENTO</a:t>
                      </a:r>
                      <a:endParaRPr b="0" lang="it-IT" sz="12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solidFill>
                      <a:srgbClr val="9cc2e5"/>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316080">
                <a:tc vMerge="1">
                  <a:tcPr marL="90000" marR="90000">
                    <a:solidFill>
                      <a:srgbClr val="729fcf"/>
                    </a:solidFill>
                  </a:tcPr>
                </a:tc>
                <a:tc>
                  <a:txBody>
                    <a:bodyPr lIns="51840" rIns="51840" tIns="0" bIns="0">
                      <a:noAutofit/>
                    </a:bodyPr>
                    <a:p>
                      <a:pPr algn="ctr">
                        <a:lnSpc>
                          <a:spcPct val="107000"/>
                        </a:lnSpc>
                      </a:pPr>
                      <a:r>
                        <a:rPr b="1" lang="it-IT" sz="1100" spc="-1" strike="noStrike">
                          <a:solidFill>
                            <a:srgbClr val="000000"/>
                          </a:solidFill>
                          <a:latin typeface="Calibri Light"/>
                          <a:ea typeface="Calibri"/>
                        </a:rPr>
                        <a:t>AUTONOMIA</a:t>
                      </a:r>
                      <a:endParaRPr b="0" lang="it-IT" sz="11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solidFill>
                      <a:srgbClr val="deeaf6"/>
                    </a:solidFill>
                  </a:tcPr>
                </a:tc>
                <a:tc>
                  <a:txBody>
                    <a:bodyPr lIns="51840" rIns="51840" tIns="0" bIns="0">
                      <a:noAutofit/>
                    </a:bodyPr>
                    <a:p>
                      <a:pPr algn="ctr">
                        <a:lnSpc>
                          <a:spcPct val="107000"/>
                        </a:lnSpc>
                      </a:pPr>
                      <a:r>
                        <a:rPr b="1" lang="it-IT" sz="1100" spc="-1" strike="noStrike">
                          <a:solidFill>
                            <a:srgbClr val="000000"/>
                          </a:solidFill>
                          <a:latin typeface="Calibri Light"/>
                          <a:ea typeface="Calibri"/>
                        </a:rPr>
                        <a:t>TIPOLOGIA DELLA SITUAZIONE</a:t>
                      </a:r>
                      <a:endParaRPr b="0" lang="it-IT" sz="11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solidFill>
                      <a:srgbClr val="deeaf6"/>
                    </a:solidFill>
                  </a:tcPr>
                </a:tc>
                <a:tc>
                  <a:txBody>
                    <a:bodyPr lIns="51840" rIns="51840" tIns="0" bIns="0">
                      <a:noAutofit/>
                    </a:bodyPr>
                    <a:p>
                      <a:pPr algn="ctr">
                        <a:lnSpc>
                          <a:spcPct val="107000"/>
                        </a:lnSpc>
                      </a:pPr>
                      <a:r>
                        <a:rPr b="1" lang="it-IT" sz="1100" spc="-1" strike="noStrike">
                          <a:solidFill>
                            <a:srgbClr val="000000"/>
                          </a:solidFill>
                          <a:latin typeface="Calibri Light"/>
                          <a:ea typeface="Calibri"/>
                        </a:rPr>
                        <a:t>RISORSE MOBILITATE</a:t>
                      </a:r>
                      <a:endParaRPr b="0" lang="it-IT" sz="11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solidFill>
                      <a:srgbClr val="deeaf6"/>
                    </a:solidFill>
                  </a:tcPr>
                </a:tc>
                <a:tc>
                  <a:txBody>
                    <a:bodyPr lIns="51840" rIns="51840" tIns="0" bIns="0">
                      <a:noAutofit/>
                    </a:bodyPr>
                    <a:p>
                      <a:pPr algn="ctr">
                        <a:lnSpc>
                          <a:spcPct val="107000"/>
                        </a:lnSpc>
                      </a:pPr>
                      <a:r>
                        <a:rPr b="1" lang="it-IT" sz="1100" spc="-1" strike="noStrike">
                          <a:solidFill>
                            <a:srgbClr val="000000"/>
                          </a:solidFill>
                          <a:latin typeface="Calibri Light"/>
                          <a:ea typeface="Calibri"/>
                        </a:rPr>
                        <a:t>CONTINUITA’</a:t>
                      </a:r>
                      <a:endParaRPr b="0" lang="it-IT" sz="11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solidFill>
                      <a:srgbClr val="deeaf6"/>
                    </a:solidFill>
                  </a:tcPr>
                </a:tc>
              </a:tr>
              <a:tr h="1398240">
                <a:tc>
                  <a:txBody>
                    <a:bodyPr lIns="51840" rIns="51840" tIns="0" bIns="0" anchor="ctr">
                      <a:noAutofit/>
                    </a:bodyPr>
                    <a:p>
                      <a:pPr>
                        <a:lnSpc>
                          <a:spcPct val="107000"/>
                        </a:lnSpc>
                      </a:pPr>
                      <a:r>
                        <a:rPr b="1" lang="it-IT" sz="1600" spc="-1" strike="noStrike">
                          <a:solidFill>
                            <a:srgbClr val="000000"/>
                          </a:solidFill>
                          <a:latin typeface="Calibri Light"/>
                          <a:ea typeface="Calibri"/>
                        </a:rPr>
                        <a:t>Avanzato</a:t>
                      </a:r>
                      <a:endParaRPr b="0" lang="it-IT" sz="16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solidFill>
                      <a:srgbClr val="deeaf6"/>
                    </a:solid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a termine il compito in completa autonomia.</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mostra di aver raggiunto con sicurezza l’obiettivo in situazione note (già proposte dal docente) e non note (situazioni nuove).</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a termine il compito utilizzando una varietà di risorse fornite dal docente e reperite spontaneamente in contesti formali e informali.</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sempre a termine il compito con continuità.</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r>
              <a:tr h="1398240">
                <a:tc>
                  <a:txBody>
                    <a:bodyPr lIns="51840" rIns="51840" tIns="0" bIns="0" anchor="ctr">
                      <a:noAutofit/>
                    </a:bodyPr>
                    <a:p>
                      <a:pPr>
                        <a:lnSpc>
                          <a:spcPct val="107000"/>
                        </a:lnSpc>
                      </a:pPr>
                      <a:r>
                        <a:rPr b="1" lang="it-IT" sz="1600" spc="-1" strike="noStrike">
                          <a:solidFill>
                            <a:srgbClr val="000000"/>
                          </a:solidFill>
                          <a:latin typeface="Calibri Light"/>
                          <a:ea typeface="Calibri"/>
                        </a:rPr>
                        <a:t>Intermedio</a:t>
                      </a:r>
                      <a:endParaRPr b="0" lang="it-IT" sz="16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solidFill>
                      <a:srgbClr val="deeaf6"/>
                    </a:solid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a termine il compito in autonomia; solo in alcuni casi necessita dell’intervento diretto dell’insegnante.</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mostra di aver raggiunto l’obiettivo solo in situazioni note mentre in situazioni non note, a volte, necessita del supporto dell’insegnante.</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a termine il compito utilizzando le risorse fornite dal docente e solo talvolta reperite altrove.</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a termine il compito con continuità.</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r>
              <a:tr h="776880">
                <a:tc>
                  <a:txBody>
                    <a:bodyPr lIns="51840" rIns="51840" tIns="0" bIns="0" anchor="ctr">
                      <a:noAutofit/>
                    </a:bodyPr>
                    <a:p>
                      <a:pPr>
                        <a:lnSpc>
                          <a:spcPct val="107000"/>
                        </a:lnSpc>
                      </a:pPr>
                      <a:r>
                        <a:rPr b="1" lang="it-IT" sz="1600" spc="-1" strike="noStrike">
                          <a:solidFill>
                            <a:srgbClr val="000000"/>
                          </a:solidFill>
                          <a:latin typeface="Calibri Light"/>
                          <a:ea typeface="Calibri"/>
                        </a:rPr>
                        <a:t>Base</a:t>
                      </a:r>
                      <a:endParaRPr b="0" lang="it-IT" sz="16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solidFill>
                      <a:srgbClr val="deeaf6"/>
                    </a:solid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a termine il compito il più delle volte con il supporto dell’insegnante.</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mostra di aver raggiunto l’obiettivo solo in situazioni note.</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a termine il compito utilizzando le risorse fornite dal docente.</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a termine il compito in modo discontinuo.</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r>
              <a:tr h="1087560">
                <a:tc>
                  <a:txBody>
                    <a:bodyPr lIns="51840" rIns="51840" tIns="0" bIns="0" anchor="ctr">
                      <a:noAutofit/>
                    </a:bodyPr>
                    <a:p>
                      <a:pPr>
                        <a:lnSpc>
                          <a:spcPct val="107000"/>
                        </a:lnSpc>
                      </a:pPr>
                      <a:r>
                        <a:rPr b="1" lang="it-IT" sz="1600" spc="-1" strike="noStrike">
                          <a:solidFill>
                            <a:srgbClr val="000000"/>
                          </a:solidFill>
                          <a:latin typeface="Calibri Light"/>
                          <a:ea typeface="Calibri"/>
                        </a:rPr>
                        <a:t>In via di prima acquisizione</a:t>
                      </a:r>
                      <a:endParaRPr b="0" lang="it-IT" sz="16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solidFill>
                      <a:srgbClr val="deeaf6"/>
                    </a:solid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a termine il compito solo con il supporto dell’insegnante.</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mostra di aver raggiunto l’essenzialità dell’obiettivo, in situazioni note e solo con il supporto dell’insegnante.</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a termine il compito utilizzando solo le risorse fornite appositamente dal docente.</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c>
                  <a:txBody>
                    <a:bodyPr lIns="51840" rIns="51840" tIns="0" bIns="0">
                      <a:noAutofit/>
                    </a:bodyPr>
                    <a:p>
                      <a:pPr>
                        <a:lnSpc>
                          <a:spcPct val="107000"/>
                        </a:lnSpc>
                      </a:pPr>
                      <a:r>
                        <a:rPr b="0" lang="it-IT" sz="1300" spc="-1" strike="noStrike">
                          <a:solidFill>
                            <a:srgbClr val="000000"/>
                          </a:solidFill>
                          <a:latin typeface="Calibri Light"/>
                          <a:ea typeface="Calibri"/>
                        </a:rPr>
                        <a:t>L’alunno porta a termine il compito in modo discontinuo e solo con il supporto costante dell’insegnante.</a:t>
                      </a:r>
                      <a:endParaRPr b="0" lang="it-IT" sz="1300" spc="-1" strike="noStrike">
                        <a:latin typeface="Arial"/>
                      </a:endParaRPr>
                    </a:p>
                  </a:txBody>
                  <a:tcPr marL="51840" marR="518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219" name="CustomShape 3"/>
          <p:cNvSpPr/>
          <p:nvPr/>
        </p:nvSpPr>
        <p:spPr>
          <a:xfrm rot="1003800">
            <a:off x="615240" y="838080"/>
            <a:ext cx="2570040" cy="395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2000" spc="-1" strike="noStrike">
                <a:solidFill>
                  <a:srgbClr val="feb687"/>
                </a:solidFill>
                <a:latin typeface="Constantia"/>
              </a:rPr>
              <a:t>La trovi nel Ptof…</a:t>
            </a:r>
            <a:endParaRPr b="0" lang="it-IT" sz="2000" spc="-1" strike="noStrike">
              <a:latin typeface="Arial"/>
            </a:endParaRPr>
          </a:p>
        </p:txBody>
      </p:sp>
      <p:sp>
        <p:nvSpPr>
          <p:cNvPr id="220" name="CustomShape 4"/>
          <p:cNvSpPr/>
          <p:nvPr/>
        </p:nvSpPr>
        <p:spPr>
          <a:xfrm rot="20553600">
            <a:off x="6066000" y="682920"/>
            <a:ext cx="3359520" cy="395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2000" spc="-1" strike="noStrike">
                <a:solidFill>
                  <a:srgbClr val="feb687"/>
                </a:solidFill>
                <a:latin typeface="Constantia"/>
              </a:rPr>
              <a:t>…</a:t>
            </a:r>
            <a:r>
              <a:rPr b="0" lang="it-IT" sz="2000" spc="-1" strike="noStrike">
                <a:solidFill>
                  <a:srgbClr val="feb687"/>
                </a:solidFill>
                <a:latin typeface="Constantia"/>
              </a:rPr>
              <a:t>e sul sito della scuola</a:t>
            </a:r>
            <a:endParaRPr b="0" lang="it-IT" sz="2000" spc="-1" strike="noStrike">
              <a:latin typeface="Arial"/>
            </a:endParaRPr>
          </a:p>
        </p:txBody>
      </p:sp>
      <p:pic>
        <p:nvPicPr>
          <p:cNvPr id="221" name="Immagine 7"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457200" y="704160"/>
            <a:ext cx="8229240" cy="1142640"/>
          </a:xfrm>
          <a:prstGeom prst="rect">
            <a:avLst/>
          </a:prstGeom>
          <a:noFill/>
          <a:ln w="0">
            <a:noFill/>
          </a:ln>
        </p:spPr>
        <p:txBody>
          <a:bodyPr lIns="0" rIns="0" tIns="45000" bIns="0" anchor="b">
            <a:normAutofit fontScale="79000"/>
          </a:bodyPr>
          <a:p>
            <a:pPr algn="ctr">
              <a:lnSpc>
                <a:spcPct val="100000"/>
              </a:lnSpc>
            </a:pPr>
            <a:r>
              <a:rPr b="0" lang="it-IT" sz="5000" spc="-1" strike="noStrike">
                <a:solidFill>
                  <a:srgbClr val="575f6d"/>
                </a:solidFill>
                <a:latin typeface="Calibri"/>
              </a:rPr>
              <a:t>Cosa troveremo nella nostra scheda di valutazione?</a:t>
            </a:r>
            <a:endParaRPr b="0" lang="it-IT" sz="5000" spc="-1" strike="noStrike">
              <a:solidFill>
                <a:srgbClr val="000000"/>
              </a:solidFill>
              <a:latin typeface="Constantia"/>
            </a:endParaRPr>
          </a:p>
        </p:txBody>
      </p:sp>
      <p:sp>
        <p:nvSpPr>
          <p:cNvPr id="223" name="TextShape 2"/>
          <p:cNvSpPr txBox="1"/>
          <p:nvPr/>
        </p:nvSpPr>
        <p:spPr>
          <a:xfrm>
            <a:off x="457200" y="1935360"/>
            <a:ext cx="8229240" cy="4388760"/>
          </a:xfrm>
          <a:prstGeom prst="rect">
            <a:avLst/>
          </a:prstGeom>
          <a:noFill/>
          <a:ln w="0">
            <a:noFill/>
          </a:ln>
        </p:spPr>
        <p:txBody>
          <a:bodyPr lIns="90000" rIns="90000" tIns="45000" bIns="45000">
            <a:normAutofit fontScale="62000"/>
          </a:bodyPr>
          <a:p>
            <a:pPr marL="274320" indent="-273960">
              <a:lnSpc>
                <a:spcPct val="100000"/>
              </a:lnSpc>
              <a:spcBef>
                <a:spcPts val="519"/>
              </a:spcBef>
              <a:buClr>
                <a:srgbClr val="b32c16"/>
              </a:buClr>
              <a:buSzPct val="95000"/>
              <a:buFont typeface="Wingdings 2" charset="2"/>
              <a:buChar char=""/>
            </a:pPr>
            <a:r>
              <a:rPr b="1" lang="it-IT" sz="2600" spc="-1" strike="noStrike">
                <a:solidFill>
                  <a:srgbClr val="000000"/>
                </a:solidFill>
                <a:latin typeface="Constantia"/>
              </a:rPr>
              <a:t>Avanzato</a:t>
            </a:r>
            <a:r>
              <a:rPr b="0" lang="it-IT" sz="2600" spc="-1" strike="noStrike">
                <a:solidFill>
                  <a:srgbClr val="000000"/>
                </a:solidFill>
                <a:latin typeface="Constantia"/>
              </a:rPr>
              <a:t>: l’alunno porta a termine compiti in situazioni note e non note, mobilitando una varietà di risorse sia fornite dal docente sia reperite altrove, in modo autonomo e con continuità. </a:t>
            </a:r>
            <a:endParaRPr b="0" lang="it-IT" sz="2600" spc="-1" strike="noStrike">
              <a:solidFill>
                <a:srgbClr val="000000"/>
              </a:solidFill>
              <a:latin typeface="Constantia"/>
            </a:endParaRPr>
          </a:p>
          <a:p>
            <a:pPr marL="274320" indent="-273960">
              <a:lnSpc>
                <a:spcPct val="100000"/>
              </a:lnSpc>
              <a:spcBef>
                <a:spcPts val="519"/>
              </a:spcBef>
              <a:buClr>
                <a:srgbClr val="b32c16"/>
              </a:buClr>
              <a:buSzPct val="95000"/>
              <a:buFont typeface="Wingdings 2" charset="2"/>
              <a:buChar char=""/>
            </a:pPr>
            <a:r>
              <a:rPr b="1" lang="it-IT" sz="2600" spc="-1" strike="noStrike">
                <a:solidFill>
                  <a:srgbClr val="000000"/>
                </a:solidFill>
                <a:latin typeface="Constantia"/>
              </a:rPr>
              <a:t>Intermedio</a:t>
            </a:r>
            <a:r>
              <a:rPr b="0" lang="it-IT" sz="2600" spc="-1" strike="noStrike">
                <a:solidFill>
                  <a:srgbClr val="000000"/>
                </a:solidFill>
                <a:latin typeface="Constantia"/>
              </a:rPr>
              <a:t>: l’alunno porta a termine compiti in situazioni note in modo autonomo e continuo; risolve compiti in situazioni non note utilizzando le risorse fornite dal docente o reperite altrove, anche se in modo discontinuo e non del tutto autonomo. </a:t>
            </a:r>
            <a:endParaRPr b="0" lang="it-IT" sz="2600" spc="-1" strike="noStrike">
              <a:solidFill>
                <a:srgbClr val="000000"/>
              </a:solidFill>
              <a:latin typeface="Constantia"/>
            </a:endParaRPr>
          </a:p>
          <a:p>
            <a:pPr marL="274320" indent="-273960">
              <a:lnSpc>
                <a:spcPct val="100000"/>
              </a:lnSpc>
              <a:spcBef>
                <a:spcPts val="519"/>
              </a:spcBef>
              <a:buClr>
                <a:srgbClr val="b32c16"/>
              </a:buClr>
              <a:buSzPct val="95000"/>
              <a:buFont typeface="Wingdings 2" charset="2"/>
              <a:buChar char=""/>
            </a:pPr>
            <a:r>
              <a:rPr b="1" lang="it-IT" sz="2600" spc="-1" strike="noStrike">
                <a:solidFill>
                  <a:srgbClr val="000000"/>
                </a:solidFill>
                <a:latin typeface="Constantia"/>
              </a:rPr>
              <a:t>Base</a:t>
            </a:r>
            <a:r>
              <a:rPr b="0" lang="it-IT" sz="2600" spc="-1" strike="noStrike">
                <a:solidFill>
                  <a:srgbClr val="000000"/>
                </a:solidFill>
                <a:latin typeface="Constantia"/>
              </a:rPr>
              <a:t>: l’alunno porta a termine compiti solo in situazioni note e utilizzando le risorse fornite dal docente, sia in modo autonomo ma discontinuo, sia in modo non autonomo, ma con continuità. </a:t>
            </a:r>
            <a:endParaRPr b="0" lang="it-IT" sz="2600" spc="-1" strike="noStrike">
              <a:solidFill>
                <a:srgbClr val="000000"/>
              </a:solidFill>
              <a:latin typeface="Constantia"/>
            </a:endParaRPr>
          </a:p>
          <a:p>
            <a:pPr marL="274320" indent="-273960">
              <a:lnSpc>
                <a:spcPct val="100000"/>
              </a:lnSpc>
              <a:spcBef>
                <a:spcPts val="519"/>
              </a:spcBef>
              <a:buClr>
                <a:srgbClr val="b32c16"/>
              </a:buClr>
              <a:buSzPct val="95000"/>
              <a:buFont typeface="Wingdings 2" charset="2"/>
              <a:buChar char=""/>
            </a:pPr>
            <a:r>
              <a:rPr b="1" lang="it-IT" sz="2600" spc="-1" strike="noStrike">
                <a:solidFill>
                  <a:srgbClr val="000000"/>
                </a:solidFill>
                <a:latin typeface="Constantia"/>
              </a:rPr>
              <a:t>In via di prima acquisizione</a:t>
            </a:r>
            <a:r>
              <a:rPr b="0" lang="it-IT" sz="2600" spc="-1" strike="noStrike">
                <a:solidFill>
                  <a:srgbClr val="000000"/>
                </a:solidFill>
                <a:latin typeface="Constantia"/>
              </a:rPr>
              <a:t>: l’alunno porta a termine compiti solo in situazioni note e unicamente con il supporto del docente e di risorse fornite appositamente. </a:t>
            </a:r>
            <a:endParaRPr b="0" lang="it-IT" sz="2600" spc="-1" strike="noStrike">
              <a:solidFill>
                <a:srgbClr val="000000"/>
              </a:solidFill>
              <a:latin typeface="Constantia"/>
            </a:endParaRPr>
          </a:p>
        </p:txBody>
      </p:sp>
      <p:pic>
        <p:nvPicPr>
          <p:cNvPr id="224" name="Immagine 3"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457200" y="704160"/>
            <a:ext cx="8229240" cy="1142640"/>
          </a:xfrm>
          <a:prstGeom prst="rect">
            <a:avLst/>
          </a:prstGeom>
          <a:noFill/>
          <a:ln w="0">
            <a:noFill/>
          </a:ln>
        </p:spPr>
        <p:txBody>
          <a:bodyPr lIns="0" rIns="0" tIns="45000" bIns="0" anchor="b">
            <a:normAutofit fontScale="79000"/>
          </a:bodyPr>
          <a:p>
            <a:pPr algn="ctr">
              <a:lnSpc>
                <a:spcPct val="100000"/>
              </a:lnSpc>
            </a:pPr>
            <a:r>
              <a:rPr b="0" lang="it-IT" sz="5000" spc="-1" strike="noStrike">
                <a:solidFill>
                  <a:srgbClr val="575f6d"/>
                </a:solidFill>
                <a:latin typeface="Calibri"/>
              </a:rPr>
              <a:t>Esempio di scheda primo quadrimetre</a:t>
            </a:r>
            <a:endParaRPr b="0" lang="it-IT" sz="5000" spc="-1" strike="noStrike">
              <a:solidFill>
                <a:srgbClr val="000000"/>
              </a:solidFill>
              <a:latin typeface="Constantia"/>
            </a:endParaRPr>
          </a:p>
        </p:txBody>
      </p:sp>
      <p:sp>
        <p:nvSpPr>
          <p:cNvPr id="226" name="TextShape 2"/>
          <p:cNvSpPr txBox="1"/>
          <p:nvPr/>
        </p:nvSpPr>
        <p:spPr>
          <a:xfrm>
            <a:off x="457200" y="1935360"/>
            <a:ext cx="8229240" cy="4388760"/>
          </a:xfrm>
          <a:prstGeom prst="rect">
            <a:avLst/>
          </a:prstGeom>
          <a:solidFill>
            <a:srgbClr val="fe8637">
              <a:alpha val="30000"/>
            </a:srgbClr>
          </a:solidFill>
          <a:ln w="25560">
            <a:solidFill>
              <a:srgbClr val="bb6328"/>
            </a:solidFill>
            <a:round/>
          </a:ln>
        </p:spPr>
        <p:txBody>
          <a:bodyPr lIns="90000" rIns="90000" tIns="45000" bIns="45000" anchor="ctr">
            <a:noAutofit/>
          </a:bodyPr>
          <a:p>
            <a:endParaRPr b="0" lang="it-IT" sz="2600" spc="-1" strike="noStrike">
              <a:solidFill>
                <a:srgbClr val="000000"/>
              </a:solidFill>
              <a:latin typeface="Constantia"/>
            </a:endParaRPr>
          </a:p>
        </p:txBody>
      </p:sp>
      <p:pic>
        <p:nvPicPr>
          <p:cNvPr id="227" name="Immagine 4" descr="thumbnail_logo brugnera.jpg"/>
          <p:cNvPicPr/>
          <p:nvPr/>
        </p:nvPicPr>
        <p:blipFill>
          <a:blip r:embed="rId1"/>
          <a:stretch/>
        </p:blipFill>
        <p:spPr>
          <a:xfrm>
            <a:off x="8502120" y="0"/>
            <a:ext cx="641520" cy="575640"/>
          </a:xfrm>
          <a:prstGeom prst="rect">
            <a:avLst/>
          </a:prstGeom>
          <a:ln w="0">
            <a:noFill/>
          </a:ln>
        </p:spPr>
      </p:pic>
      <p:sp>
        <p:nvSpPr>
          <p:cNvPr id="228" name="CustomShape 3"/>
          <p:cNvSpPr/>
          <p:nvPr/>
        </p:nvSpPr>
        <p:spPr>
          <a:xfrm>
            <a:off x="3420000" y="3429000"/>
            <a:ext cx="1872000" cy="1367640"/>
          </a:xfrm>
          <a:prstGeom prst="actionButtonForwardNext">
            <a:avLst/>
          </a:prstGeom>
          <a:solidFill>
            <a:schemeClr val="bg2">
              <a:lumMod val="75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457200" y="704160"/>
            <a:ext cx="8229240" cy="492480"/>
          </a:xfrm>
          <a:prstGeom prst="rect">
            <a:avLst/>
          </a:prstGeom>
          <a:noFill/>
          <a:ln w="0">
            <a:noFill/>
          </a:ln>
        </p:spPr>
        <p:txBody>
          <a:bodyPr lIns="0" rIns="0" tIns="45000" bIns="0" anchor="b">
            <a:normAutofit fontScale="56000"/>
          </a:bodyPr>
          <a:p>
            <a:pPr>
              <a:lnSpc>
                <a:spcPct val="100000"/>
              </a:lnSpc>
            </a:pPr>
            <a:r>
              <a:rPr b="0" lang="it-IT" sz="5000" spc="-1" strike="noStrike">
                <a:solidFill>
                  <a:srgbClr val="575f6d"/>
                </a:solidFill>
                <a:latin typeface="Calibri"/>
              </a:rPr>
              <a:t>Al 2° quadrimestre</a:t>
            </a:r>
            <a:endParaRPr b="0" lang="it-IT" sz="5000" spc="-1" strike="noStrike">
              <a:solidFill>
                <a:srgbClr val="000000"/>
              </a:solidFill>
              <a:latin typeface="Constantia"/>
            </a:endParaRPr>
          </a:p>
        </p:txBody>
      </p:sp>
      <p:pic>
        <p:nvPicPr>
          <p:cNvPr id="230" name="Picture 2" descr=""/>
          <p:cNvPicPr/>
          <p:nvPr/>
        </p:nvPicPr>
        <p:blipFill>
          <a:blip r:embed="rId1"/>
          <a:stretch/>
        </p:blipFill>
        <p:spPr>
          <a:xfrm>
            <a:off x="323640" y="1196640"/>
            <a:ext cx="8229240" cy="3596760"/>
          </a:xfrm>
          <a:prstGeom prst="rect">
            <a:avLst/>
          </a:prstGeom>
          <a:ln w="9525">
            <a:noFill/>
          </a:ln>
        </p:spPr>
      </p:pic>
      <p:sp>
        <p:nvSpPr>
          <p:cNvPr id="231" name="CustomShape 2"/>
          <p:cNvSpPr/>
          <p:nvPr/>
        </p:nvSpPr>
        <p:spPr>
          <a:xfrm>
            <a:off x="4932000" y="1412640"/>
            <a:ext cx="3596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c00000"/>
                </a:solidFill>
                <a:latin typeface="Constantia"/>
              </a:rPr>
              <a:t>1</a:t>
            </a:r>
            <a:endParaRPr b="0" lang="it-IT" sz="1800" spc="-1" strike="noStrike">
              <a:latin typeface="Arial"/>
            </a:endParaRPr>
          </a:p>
        </p:txBody>
      </p:sp>
      <p:sp>
        <p:nvSpPr>
          <p:cNvPr id="232" name="CustomShape 3"/>
          <p:cNvSpPr/>
          <p:nvPr/>
        </p:nvSpPr>
        <p:spPr>
          <a:xfrm>
            <a:off x="5292000" y="1700640"/>
            <a:ext cx="3596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c00000"/>
                </a:solidFill>
                <a:latin typeface="Constantia"/>
              </a:rPr>
              <a:t>2</a:t>
            </a:r>
            <a:endParaRPr b="0" lang="it-IT" sz="1800" spc="-1" strike="noStrike">
              <a:latin typeface="Arial"/>
            </a:endParaRPr>
          </a:p>
        </p:txBody>
      </p:sp>
      <p:sp>
        <p:nvSpPr>
          <p:cNvPr id="233" name="CustomShape 4"/>
          <p:cNvSpPr/>
          <p:nvPr/>
        </p:nvSpPr>
        <p:spPr>
          <a:xfrm>
            <a:off x="4644000" y="1917000"/>
            <a:ext cx="359640" cy="303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400" spc="-1" strike="noStrike">
                <a:solidFill>
                  <a:srgbClr val="c00000"/>
                </a:solidFill>
                <a:latin typeface="Constantia"/>
              </a:rPr>
              <a:t>3</a:t>
            </a:r>
            <a:endParaRPr b="0" lang="it-IT" sz="1400" spc="-1" strike="noStrike">
              <a:latin typeface="Arial"/>
            </a:endParaRPr>
          </a:p>
        </p:txBody>
      </p:sp>
      <p:sp>
        <p:nvSpPr>
          <p:cNvPr id="234" name="CustomShape 5"/>
          <p:cNvSpPr/>
          <p:nvPr/>
        </p:nvSpPr>
        <p:spPr>
          <a:xfrm>
            <a:off x="7812360" y="1917000"/>
            <a:ext cx="359640" cy="303480"/>
          </a:xfrm>
          <a:prstGeom prst="rect">
            <a:avLst/>
          </a:prstGeom>
          <a:solidFill>
            <a:schemeClr val="bg1">
              <a:lumMod val="95000"/>
            </a:schemeClr>
          </a:solidFill>
          <a:ln w="0">
            <a:noFill/>
          </a:ln>
          <a:effectLst>
            <a:outerShdw algn="ctr" blurRad="50800" dir="5400000" dist="50760" rotWithShape="0">
              <a:schemeClr val="bg1">
                <a:lumMod val="95000"/>
              </a:schemeClr>
            </a:outerShdw>
          </a:effectLst>
        </p:spPr>
        <p:style>
          <a:lnRef idx="0"/>
          <a:fillRef idx="0"/>
          <a:effectRef idx="0"/>
          <a:fontRef idx="minor"/>
        </p:style>
        <p:txBody>
          <a:bodyPr lIns="90000" rIns="90000" tIns="45000" bIns="45000">
            <a:spAutoFit/>
          </a:bodyPr>
          <a:p>
            <a:pPr>
              <a:lnSpc>
                <a:spcPct val="100000"/>
              </a:lnSpc>
            </a:pPr>
            <a:r>
              <a:rPr b="0" lang="it-IT" sz="1400" spc="-1" strike="noStrike">
                <a:solidFill>
                  <a:srgbClr val="c00000"/>
                </a:solidFill>
                <a:latin typeface="Constantia"/>
              </a:rPr>
              <a:t>4</a:t>
            </a:r>
            <a:endParaRPr b="0" lang="it-IT" sz="1400" spc="-1" strike="noStrike">
              <a:latin typeface="Arial"/>
            </a:endParaRPr>
          </a:p>
        </p:txBody>
      </p:sp>
      <p:sp>
        <p:nvSpPr>
          <p:cNvPr id="235" name="CustomShape 6"/>
          <p:cNvSpPr/>
          <p:nvPr/>
        </p:nvSpPr>
        <p:spPr>
          <a:xfrm>
            <a:off x="0" y="4980600"/>
            <a:ext cx="9143640" cy="185580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it-IT" sz="1600" spc="-1" strike="noStrike">
                <a:solidFill>
                  <a:srgbClr val="c00000"/>
                </a:solidFill>
                <a:latin typeface="Constantia"/>
              </a:rPr>
              <a:t>1</a:t>
            </a:r>
            <a:r>
              <a:rPr b="0" lang="it-IT" sz="1600" spc="-1" strike="noStrike">
                <a:solidFill>
                  <a:srgbClr val="000000"/>
                </a:solidFill>
                <a:latin typeface="Constantia"/>
              </a:rPr>
              <a:t> </a:t>
            </a:r>
            <a:r>
              <a:rPr b="0" lang="it-IT" sz="1400" spc="-1" strike="noStrike">
                <a:solidFill>
                  <a:srgbClr val="000000"/>
                </a:solidFill>
                <a:latin typeface="Constantia"/>
              </a:rPr>
              <a:t>è la disciplina a cui il giudizio descrittivo si riferisce </a:t>
            </a:r>
            <a:endParaRPr b="0" lang="it-IT" sz="1400" spc="-1" strike="noStrike">
              <a:latin typeface="Arial"/>
            </a:endParaRPr>
          </a:p>
          <a:p>
            <a:pPr algn="just">
              <a:lnSpc>
                <a:spcPct val="100000"/>
              </a:lnSpc>
            </a:pPr>
            <a:r>
              <a:rPr b="0" lang="it-IT" sz="1600" spc="-1" strike="noStrike">
                <a:solidFill>
                  <a:srgbClr val="c00000"/>
                </a:solidFill>
                <a:latin typeface="Constantia"/>
              </a:rPr>
              <a:t>2</a:t>
            </a:r>
            <a:r>
              <a:rPr b="0" lang="it-IT" sz="1600" spc="-1" strike="noStrike">
                <a:solidFill>
                  <a:srgbClr val="000000"/>
                </a:solidFill>
                <a:latin typeface="Constantia"/>
              </a:rPr>
              <a:t> </a:t>
            </a:r>
            <a:r>
              <a:rPr b="0" lang="it-IT" sz="1400" spc="-1" strike="noStrike">
                <a:solidFill>
                  <a:srgbClr val="000000"/>
                </a:solidFill>
                <a:latin typeface="Constantia"/>
              </a:rPr>
              <a:t>sono gli obiettivi, selezionati tra tutti quelli presenti nel Curricolo di Istituto, che sono “oggetto di valutazione”. Ciò non significa che gli                   altri obiettivi non siano perseguiti, ma soltanto che non saranno oggetto della valutazione in maniera così sistematica. Si valuteranno attraverso dei feedback formativi che i docenti daranno agli alunni. </a:t>
            </a:r>
            <a:endParaRPr b="0" lang="it-IT" sz="1400" spc="-1" strike="noStrike">
              <a:latin typeface="Arial"/>
            </a:endParaRPr>
          </a:p>
          <a:p>
            <a:pPr algn="just">
              <a:lnSpc>
                <a:spcPct val="100000"/>
              </a:lnSpc>
            </a:pPr>
            <a:r>
              <a:rPr b="0" lang="it-IT" sz="1400" spc="-1" strike="noStrike">
                <a:solidFill>
                  <a:srgbClr val="c00000"/>
                </a:solidFill>
                <a:latin typeface="Constantia"/>
              </a:rPr>
              <a:t>3</a:t>
            </a:r>
            <a:r>
              <a:rPr b="0" lang="it-IT" sz="1400" spc="-1" strike="noStrike">
                <a:solidFill>
                  <a:srgbClr val="000000"/>
                </a:solidFill>
                <a:latin typeface="Constantia"/>
              </a:rPr>
              <a:t> significa che gli obiettivi prescelti possono variare di anno in anno, se non addirittura di quadrimestre in quadrimestre </a:t>
            </a:r>
            <a:endParaRPr b="0" lang="it-IT" sz="1400" spc="-1" strike="noStrike">
              <a:latin typeface="Arial"/>
            </a:endParaRPr>
          </a:p>
          <a:p>
            <a:pPr algn="just">
              <a:lnSpc>
                <a:spcPct val="100000"/>
              </a:lnSpc>
            </a:pPr>
            <a:r>
              <a:rPr b="0" lang="it-IT" sz="1400" spc="-1" strike="noStrike">
                <a:solidFill>
                  <a:srgbClr val="c00000"/>
                </a:solidFill>
                <a:latin typeface="Constantia"/>
              </a:rPr>
              <a:t>4</a:t>
            </a:r>
            <a:r>
              <a:rPr b="0" lang="it-IT" sz="1400" spc="-1" strike="noStrike">
                <a:solidFill>
                  <a:srgbClr val="000000"/>
                </a:solidFill>
                <a:latin typeface="Constantia"/>
              </a:rPr>
              <a:t> è uno dei livelli definiti dalle linee guida</a:t>
            </a:r>
            <a:endParaRPr b="0" lang="it-IT" sz="1400" spc="-1" strike="noStrike">
              <a:latin typeface="Arial"/>
            </a:endParaRPr>
          </a:p>
        </p:txBody>
      </p:sp>
      <p:pic>
        <p:nvPicPr>
          <p:cNvPr id="236" name="Immagine 9" descr="thumbnail_logo brugnera.jpg"/>
          <p:cNvPicPr/>
          <p:nvPr/>
        </p:nvPicPr>
        <p:blipFill>
          <a:blip r:embed="rId2"/>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7" name="Immagine 4" descr="thumbnail_logo brugnera.jpg"/>
          <p:cNvPicPr/>
          <p:nvPr/>
        </p:nvPicPr>
        <p:blipFill>
          <a:blip r:embed="rId1"/>
          <a:stretch/>
        </p:blipFill>
        <p:spPr>
          <a:xfrm>
            <a:off x="8502120" y="0"/>
            <a:ext cx="641520" cy="575640"/>
          </a:xfrm>
          <a:prstGeom prst="rect">
            <a:avLst/>
          </a:prstGeom>
          <a:ln w="0">
            <a:noFill/>
          </a:ln>
        </p:spPr>
      </p:pic>
      <p:sp>
        <p:nvSpPr>
          <p:cNvPr id="238" name="CustomShape 1"/>
          <p:cNvSpPr/>
          <p:nvPr/>
        </p:nvSpPr>
        <p:spPr>
          <a:xfrm>
            <a:off x="251640" y="908640"/>
            <a:ext cx="8784720" cy="1613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5000" spc="-1" strike="noStrike">
                <a:solidFill>
                  <a:srgbClr val="575f6d"/>
                </a:solidFill>
                <a:latin typeface="Calibri"/>
              </a:rPr>
              <a:t>Ma per avere notizie dobbiamo aspettare la “pagella”?</a:t>
            </a:r>
            <a:endParaRPr b="0" lang="it-IT" sz="5000" spc="-1" strike="noStrike">
              <a:latin typeface="Arial"/>
            </a:endParaRPr>
          </a:p>
        </p:txBody>
      </p:sp>
      <p:sp>
        <p:nvSpPr>
          <p:cNvPr id="239" name="TextShape 2"/>
          <p:cNvSpPr txBox="1"/>
          <p:nvPr/>
        </p:nvSpPr>
        <p:spPr>
          <a:xfrm>
            <a:off x="1115640" y="3573000"/>
            <a:ext cx="6552360" cy="2592000"/>
          </a:xfrm>
          <a:prstGeom prst="rect">
            <a:avLst/>
          </a:prstGeom>
          <a:gradFill rotWithShape="0">
            <a:gsLst>
              <a:gs pos="0">
                <a:srgbClr val="ffe092"/>
              </a:gs>
              <a:gs pos="100000">
                <a:srgbClr val="fffcf8"/>
              </a:gs>
            </a:gsLst>
            <a:path path="circle">
              <a:fillToRect l="50000" t="100000" r="50000" b="0"/>
            </a:path>
          </a:gradFill>
          <a:ln w="9360">
            <a:solidFill>
              <a:srgbClr val="b7981f"/>
            </a:solidFill>
            <a:round/>
          </a:ln>
          <a:effectLst>
            <a:outerShdw dist="38160" dir="5400000">
              <a:srgbClr val="ffffff">
                <a:alpha val="48000"/>
              </a:srgbClr>
            </a:outerShdw>
          </a:effectLst>
        </p:spPr>
        <p:txBody>
          <a:bodyPr lIns="90000" rIns="90000" tIns="45000" bIns="45000">
            <a:noAutofit/>
          </a:bodyPr>
          <a:p>
            <a:pPr marL="274320" indent="-273960">
              <a:lnSpc>
                <a:spcPct val="100000"/>
              </a:lnSpc>
              <a:spcBef>
                <a:spcPts val="479"/>
              </a:spcBef>
              <a:tabLst>
                <a:tab algn="l" pos="0"/>
              </a:tabLst>
            </a:pPr>
            <a:r>
              <a:rPr b="0" lang="it-IT" sz="2400" spc="-1" strike="noStrike">
                <a:solidFill>
                  <a:srgbClr val="000000"/>
                </a:solidFill>
                <a:latin typeface="Constantia"/>
              </a:rPr>
              <a:t>La restituzione avverrà</a:t>
            </a:r>
            <a:endParaRPr b="0" lang="it-IT" sz="24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tabLst>
                <a:tab algn="l" pos="0"/>
              </a:tabLst>
            </a:pPr>
            <a:r>
              <a:rPr b="0" lang="it-IT" sz="2400" spc="-1" strike="noStrike">
                <a:solidFill>
                  <a:srgbClr val="000000"/>
                </a:solidFill>
                <a:latin typeface="Constantia"/>
              </a:rPr>
              <a:t>Sui quaderni</a:t>
            </a:r>
            <a:endParaRPr b="0" lang="it-IT" sz="24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tabLst>
                <a:tab algn="l" pos="0"/>
              </a:tabLst>
            </a:pPr>
            <a:r>
              <a:rPr b="0" lang="it-IT" sz="2400" spc="-1" strike="noStrike">
                <a:solidFill>
                  <a:srgbClr val="000000"/>
                </a:solidFill>
                <a:latin typeface="Constantia"/>
              </a:rPr>
              <a:t>Ai colloqui</a:t>
            </a:r>
            <a:endParaRPr b="0" lang="it-IT" sz="24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tabLst>
                <a:tab algn="l" pos="0"/>
              </a:tabLst>
            </a:pPr>
            <a:r>
              <a:rPr b="0" lang="it-IT" sz="2400" spc="-1" strike="noStrike">
                <a:solidFill>
                  <a:srgbClr val="000000"/>
                </a:solidFill>
                <a:latin typeface="Constantia"/>
              </a:rPr>
              <a:t>Con modalità  e pratiche che verranno costruite man mano </a:t>
            </a:r>
            <a:endParaRPr b="0" lang="it-IT" sz="2400" spc="-1" strike="noStrike">
              <a:solidFill>
                <a:srgbClr val="000000"/>
              </a:solidFill>
              <a:latin typeface="Constantia"/>
            </a:endParaRPr>
          </a:p>
          <a:p>
            <a:pPr>
              <a:lnSpc>
                <a:spcPct val="100000"/>
              </a:lnSpc>
              <a:spcBef>
                <a:spcPts val="519"/>
              </a:spcBef>
              <a:tabLst>
                <a:tab algn="l" pos="0"/>
              </a:tabLst>
            </a:pPr>
            <a:endParaRPr b="0" lang="it-IT" sz="2400" spc="-1" strike="noStrike">
              <a:solidFill>
                <a:srgbClr val="000000"/>
              </a:solidFill>
              <a:latin typeface="Constantia"/>
            </a:endParaRPr>
          </a:p>
        </p:txBody>
      </p:sp>
      <p:sp>
        <p:nvSpPr>
          <p:cNvPr id="240" name="CustomShape 3"/>
          <p:cNvSpPr/>
          <p:nvPr/>
        </p:nvSpPr>
        <p:spPr>
          <a:xfrm>
            <a:off x="3492000" y="2565000"/>
            <a:ext cx="1710000" cy="914760"/>
          </a:xfrm>
          <a:prstGeom prst="rect">
            <a:avLst/>
          </a:prstGeom>
          <a:noFill/>
          <a:ln w="0">
            <a:noFill/>
          </a:ln>
        </p:spPr>
        <p:style>
          <a:lnRef idx="0"/>
          <a:fillRef idx="0"/>
          <a:effectRef idx="0"/>
          <a:fontRef idx="minor"/>
        </p:style>
        <p:txBody>
          <a:bodyPr>
            <a:spAutoFit/>
            <a:scene3d>
              <a:camera prst="orthographicFront"/>
              <a:lightRig dir="t" rig="flat">
                <a:rot lat="0" lon="0" rev="18900000"/>
              </a:lightRig>
            </a:scene3d>
          </a:bodyPr>
          <a:p>
            <a:pPr algn="ctr">
              <a:lnSpc>
                <a:spcPct val="100000"/>
              </a:lnSpc>
            </a:pPr>
            <a:r>
              <a:rPr b="1" lang="it-IT" sz="5400" spc="-1" strike="noStrike">
                <a:solidFill>
                  <a:srgbClr val="b32c16"/>
                </a:solidFill>
                <a:latin typeface="Constantia"/>
              </a:rPr>
              <a:t>NO!</a:t>
            </a:r>
            <a:endParaRPr b="0" lang="it-IT" sz="54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457200" y="704160"/>
            <a:ext cx="8229240" cy="1142640"/>
          </a:xfrm>
          <a:prstGeom prst="rect">
            <a:avLst/>
          </a:prstGeom>
          <a:noFill/>
          <a:ln w="0">
            <a:noFill/>
          </a:ln>
        </p:spPr>
        <p:txBody>
          <a:bodyPr lIns="0" rIns="0" tIns="45000" bIns="0" anchor="b">
            <a:noAutofit/>
          </a:bodyPr>
          <a:p>
            <a:pPr>
              <a:lnSpc>
                <a:spcPct val="100000"/>
              </a:lnSpc>
            </a:pPr>
            <a:r>
              <a:rPr b="0" lang="it-IT" sz="5000" spc="-1" strike="noStrike">
                <a:solidFill>
                  <a:srgbClr val="575f6d"/>
                </a:solidFill>
                <a:latin typeface="Calibri"/>
              </a:rPr>
              <a:t>Cosa devono fare le famiglie?</a:t>
            </a:r>
            <a:endParaRPr b="0" lang="it-IT" sz="5000" spc="-1" strike="noStrike">
              <a:solidFill>
                <a:srgbClr val="000000"/>
              </a:solidFill>
              <a:latin typeface="Constantia"/>
            </a:endParaRPr>
          </a:p>
        </p:txBody>
      </p:sp>
      <p:graphicFrame>
        <p:nvGraphicFramePr>
          <p:cNvPr id="4" name="Diagram4"/>
          <p:cNvGraphicFramePr/>
          <p:nvPr>
            <p:extLst>
              <p:ext uri="{D42A27DB-BD31-4B8C-83A1-F6EECF244321}">
                <p14:modId xmlns:p14="http://schemas.microsoft.com/office/powerpoint/2010/main" val="3893369497"/>
              </p:ext>
            </p:extLst>
          </p:nvPr>
        </p:nvGraphicFramePr>
        <p:xfrm>
          <a:off x="457200" y="1935360"/>
          <a:ext cx="8229240" cy="43887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2" name="Immagine 4" descr="thumbnail_logo brugnera.jpg"/>
          <p:cNvPicPr/>
          <p:nvPr/>
        </p:nvPicPr>
        <p:blipFill>
          <a:blip r:embed="rId1"/>
          <a:stretch/>
        </p:blipFill>
        <p:spPr>
          <a:xfrm>
            <a:off x="8502120" y="0"/>
            <a:ext cx="641520" cy="575640"/>
          </a:xfrm>
          <a:prstGeom prst="rect">
            <a:avLst/>
          </a:prstGeom>
          <a:ln w="0">
            <a:noFill/>
          </a:ln>
        </p:spPr>
      </p:pic>
      <p:sp>
        <p:nvSpPr>
          <p:cNvPr id="243" name="TextShape 1"/>
          <p:cNvSpPr txBox="1"/>
          <p:nvPr/>
        </p:nvSpPr>
        <p:spPr>
          <a:xfrm>
            <a:off x="395640" y="1628640"/>
            <a:ext cx="8229240" cy="4335480"/>
          </a:xfrm>
          <a:prstGeom prst="rect">
            <a:avLst/>
          </a:prstGeom>
          <a:solidFill>
            <a:srgbClr val="fe8637">
              <a:alpha val="30000"/>
            </a:srgbClr>
          </a:solidFill>
          <a:ln w="25560">
            <a:solidFill>
              <a:srgbClr val="bb6328"/>
            </a:solidFill>
            <a:round/>
          </a:ln>
        </p:spPr>
        <p:txBody>
          <a:bodyPr lIns="90000" rIns="90000" tIns="45000" bIns="45000" anchor="ctr">
            <a:noAutofit/>
          </a:bodyPr>
          <a:p>
            <a:pPr marL="274320" indent="-273960" algn="ctr">
              <a:lnSpc>
                <a:spcPct val="100000"/>
              </a:lnSpc>
              <a:spcBef>
                <a:spcPts val="1199"/>
              </a:spcBef>
              <a:tabLst>
                <a:tab algn="l" pos="0"/>
              </a:tabLst>
            </a:pPr>
            <a:r>
              <a:rPr b="0" lang="it-IT" sz="6000" spc="-1" strike="noStrike">
                <a:solidFill>
                  <a:srgbClr val="c00000"/>
                </a:solidFill>
                <a:latin typeface="Constantia"/>
              </a:rPr>
              <a:t>GRAZIE </a:t>
            </a:r>
            <a:endParaRPr b="0" lang="it-IT" sz="6000" spc="-1" strike="noStrike">
              <a:solidFill>
                <a:srgbClr val="000000"/>
              </a:solidFill>
              <a:latin typeface="Constantia"/>
            </a:endParaRPr>
          </a:p>
          <a:p>
            <a:pPr marL="274320" indent="-273960" algn="ctr">
              <a:lnSpc>
                <a:spcPct val="100000"/>
              </a:lnSpc>
              <a:spcBef>
                <a:spcPts val="1199"/>
              </a:spcBef>
              <a:tabLst>
                <a:tab algn="l" pos="0"/>
              </a:tabLst>
            </a:pPr>
            <a:r>
              <a:rPr b="0" lang="it-IT" sz="6000" spc="-1" strike="noStrike">
                <a:solidFill>
                  <a:srgbClr val="c00000"/>
                </a:solidFill>
                <a:latin typeface="Constantia"/>
              </a:rPr>
              <a:t>PER </a:t>
            </a:r>
            <a:endParaRPr b="0" lang="it-IT" sz="6000" spc="-1" strike="noStrike">
              <a:solidFill>
                <a:srgbClr val="000000"/>
              </a:solidFill>
              <a:latin typeface="Constantia"/>
            </a:endParaRPr>
          </a:p>
          <a:p>
            <a:pPr marL="274320" indent="-273960" algn="ctr">
              <a:lnSpc>
                <a:spcPct val="100000"/>
              </a:lnSpc>
              <a:spcBef>
                <a:spcPts val="1199"/>
              </a:spcBef>
              <a:tabLst>
                <a:tab algn="l" pos="0"/>
              </a:tabLst>
            </a:pPr>
            <a:r>
              <a:rPr b="0" lang="it-IT" sz="6000" spc="-1" strike="noStrike">
                <a:solidFill>
                  <a:srgbClr val="c00000"/>
                </a:solidFill>
                <a:latin typeface="Constantia"/>
              </a:rPr>
              <a:t>L’ATTENZIONE!</a:t>
            </a:r>
            <a:endParaRPr b="0" lang="it-IT" sz="6000" spc="-1" strike="noStrike">
              <a:solidFill>
                <a:srgbClr val="000000"/>
              </a:solidFill>
              <a:latin typeface="Constant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457200" y="704160"/>
            <a:ext cx="8229240" cy="852480"/>
          </a:xfrm>
          <a:prstGeom prst="rect">
            <a:avLst/>
          </a:prstGeom>
          <a:noFill/>
          <a:ln w="0">
            <a:noFill/>
          </a:ln>
        </p:spPr>
        <p:txBody>
          <a:bodyPr lIns="0" rIns="0" tIns="45000" bIns="0" anchor="b">
            <a:noAutofit/>
          </a:bodyPr>
          <a:p>
            <a:pPr>
              <a:lnSpc>
                <a:spcPct val="100000"/>
              </a:lnSpc>
            </a:pPr>
            <a:r>
              <a:rPr b="0" lang="it-IT" sz="5000" spc="-1" strike="noStrike">
                <a:solidFill>
                  <a:srgbClr val="575f6d"/>
                </a:solidFill>
                <a:latin typeface="Calibri"/>
              </a:rPr>
              <a:t>Ordinanza Ministeriale n. 172 </a:t>
            </a:r>
            <a:endParaRPr b="0" lang="it-IT" sz="5000" spc="-1" strike="noStrike">
              <a:solidFill>
                <a:srgbClr val="000000"/>
              </a:solidFill>
              <a:latin typeface="Constantia"/>
            </a:endParaRPr>
          </a:p>
        </p:txBody>
      </p:sp>
      <p:sp>
        <p:nvSpPr>
          <p:cNvPr id="99" name="TextShape 2"/>
          <p:cNvSpPr txBox="1"/>
          <p:nvPr/>
        </p:nvSpPr>
        <p:spPr>
          <a:xfrm>
            <a:off x="457200" y="1935360"/>
            <a:ext cx="8229240" cy="4388760"/>
          </a:xfrm>
          <a:prstGeom prst="rect">
            <a:avLst/>
          </a:prstGeom>
          <a:noFill/>
          <a:ln w="0">
            <a:noFill/>
          </a:ln>
        </p:spPr>
        <p:txBody>
          <a:bodyPr lIns="90000" rIns="90000" tIns="45000" bIns="45000">
            <a:normAutofit/>
          </a:bodyPr>
          <a:p>
            <a:pPr marL="274320" indent="-273960">
              <a:lnSpc>
                <a:spcPct val="100000"/>
              </a:lnSpc>
              <a:spcBef>
                <a:spcPts val="519"/>
              </a:spcBef>
              <a:buClr>
                <a:srgbClr val="b32c16"/>
              </a:buClr>
              <a:buSzPct val="95000"/>
              <a:buFont typeface="Wingdings 2" charset="2"/>
              <a:buChar char=""/>
            </a:pPr>
            <a:r>
              <a:rPr b="0" lang="it-IT" sz="2600" spc="-1" strike="noStrike">
                <a:solidFill>
                  <a:srgbClr val="000000"/>
                </a:solidFill>
                <a:latin typeface="Constantia"/>
              </a:rPr>
              <a:t>- Articolo 3 c.1</a:t>
            </a:r>
            <a:endParaRPr b="0" lang="it-IT" sz="26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0" i="1" lang="it-IT" sz="2400" spc="-1" strike="noStrike">
                <a:solidFill>
                  <a:srgbClr val="000000"/>
                </a:solidFill>
                <a:latin typeface="Constantia"/>
              </a:rPr>
              <a:t>A decorrere dall’a.s. 2020/2021 la valutazione periodica e finale degli apprendimenti è espressa per ciascuna delle discipline di studio (…) attraverso un giudizio descrittivo riportato nel documento di valutazione</a:t>
            </a:r>
            <a:endParaRPr b="0" lang="it-IT" sz="2400" spc="-1" strike="noStrike">
              <a:solidFill>
                <a:srgbClr val="000000"/>
              </a:solidFill>
              <a:latin typeface="Constantia"/>
            </a:endParaRPr>
          </a:p>
          <a:p>
            <a:pPr marL="274320" indent="-273960">
              <a:lnSpc>
                <a:spcPct val="100000"/>
              </a:lnSpc>
              <a:spcBef>
                <a:spcPts val="519"/>
              </a:spcBef>
              <a:buClr>
                <a:srgbClr val="b32c16"/>
              </a:buClr>
              <a:buSzPct val="95000"/>
              <a:buFont typeface="Wingdings 2" charset="2"/>
              <a:buChar char=""/>
            </a:pPr>
            <a:r>
              <a:rPr b="0" lang="it-IT" sz="2600" spc="-1" strike="noStrike">
                <a:solidFill>
                  <a:srgbClr val="000000"/>
                </a:solidFill>
                <a:latin typeface="Constantia"/>
              </a:rPr>
              <a:t>Articolo 6 c.1 </a:t>
            </a:r>
            <a:endParaRPr b="0" lang="it-IT" sz="26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0" i="1" lang="it-IT" sz="2400" spc="-1" strike="noStrike">
                <a:solidFill>
                  <a:srgbClr val="000000"/>
                </a:solidFill>
                <a:latin typeface="Constantia"/>
              </a:rPr>
              <a:t>Negli anni scolastici 2020/2021 e 2021/2022 le Istituzioni Scolastiche attuano la presente ordinanza con riferimento al documento di valutazione e, in modo progressivo, applicano quanto indicato nelle Linee Guida</a:t>
            </a:r>
            <a:endParaRPr b="0" lang="it-IT" sz="2400" spc="-1" strike="noStrike">
              <a:solidFill>
                <a:srgbClr val="000000"/>
              </a:solidFill>
              <a:latin typeface="Constantia"/>
            </a:endParaRPr>
          </a:p>
        </p:txBody>
      </p:sp>
      <p:pic>
        <p:nvPicPr>
          <p:cNvPr id="100" name="Immagine 3"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467640" y="692640"/>
            <a:ext cx="8229240" cy="1583640"/>
          </a:xfrm>
          <a:prstGeom prst="rect">
            <a:avLst/>
          </a:prstGeom>
          <a:noFill/>
          <a:ln w="0">
            <a:noFill/>
          </a:ln>
        </p:spPr>
        <p:txBody>
          <a:bodyPr lIns="0" rIns="0" tIns="45000" bIns="0" anchor="b">
            <a:noAutofit/>
          </a:bodyPr>
          <a:p>
            <a:pPr algn="ctr">
              <a:lnSpc>
                <a:spcPct val="100000"/>
              </a:lnSpc>
            </a:pPr>
            <a:r>
              <a:rPr b="0" lang="it-IT" sz="8800" spc="-1" strike="noStrike">
                <a:solidFill>
                  <a:srgbClr val="575f6d"/>
                </a:solidFill>
                <a:latin typeface="Calibri"/>
              </a:rPr>
              <a:t>Linee Guida</a:t>
            </a:r>
            <a:br/>
            <a:endParaRPr b="0" lang="it-IT" sz="8800" spc="-1" strike="noStrike">
              <a:solidFill>
                <a:srgbClr val="000000"/>
              </a:solidFill>
              <a:latin typeface="Constantia"/>
            </a:endParaRPr>
          </a:p>
        </p:txBody>
      </p:sp>
      <p:sp>
        <p:nvSpPr>
          <p:cNvPr id="102" name="CustomShape 2"/>
          <p:cNvSpPr/>
          <p:nvPr/>
        </p:nvSpPr>
        <p:spPr>
          <a:xfrm>
            <a:off x="251640" y="1917000"/>
            <a:ext cx="8496720" cy="2771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4400" spc="-1" strike="noStrike">
                <a:solidFill>
                  <a:srgbClr val="e75c01"/>
                </a:solidFill>
                <a:latin typeface="Constantia"/>
              </a:rPr>
              <a:t> </a:t>
            </a:r>
            <a:r>
              <a:rPr b="0" lang="it-IT" sz="4400" spc="-1" strike="noStrike">
                <a:solidFill>
                  <a:srgbClr val="e75c01"/>
                </a:solidFill>
                <a:latin typeface="Constantia"/>
              </a:rPr>
              <a:t>La formulazione dei giudizi descrittivi nella valutazione periodica e finale della scuola primaria</a:t>
            </a:r>
            <a:endParaRPr b="0" lang="it-IT" sz="4400" spc="-1" strike="noStrike">
              <a:latin typeface="Arial"/>
            </a:endParaRPr>
          </a:p>
        </p:txBody>
      </p:sp>
      <p:pic>
        <p:nvPicPr>
          <p:cNvPr id="103" name="Immagine 4"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4751640" y="2997000"/>
            <a:ext cx="4392000" cy="2160000"/>
          </a:xfrm>
          <a:prstGeom prst="ellipse">
            <a:avLst/>
          </a:prstGeom>
          <a:solidFill>
            <a:schemeClr val="bg2">
              <a:lumMod val="90000"/>
              <a:alpha val="46000"/>
            </a:schemeClr>
          </a:solidFill>
          <a:ln>
            <a:solidFill>
              <a:schemeClr val="accent4">
                <a:lumMod val="75000"/>
              </a:schemeClr>
            </a:solidFill>
            <a:round/>
          </a:ln>
        </p:spPr>
        <p:style>
          <a:lnRef idx="2">
            <a:schemeClr val="accent1">
              <a:shade val="50000"/>
            </a:schemeClr>
          </a:lnRef>
          <a:fillRef idx="1">
            <a:schemeClr val="accent1"/>
          </a:fillRef>
          <a:effectRef idx="0">
            <a:schemeClr val="accent1"/>
          </a:effectRef>
          <a:fontRef idx="minor"/>
        </p:style>
      </p:sp>
      <p:sp>
        <p:nvSpPr>
          <p:cNvPr id="105" name="CustomShape 2"/>
          <p:cNvSpPr/>
          <p:nvPr/>
        </p:nvSpPr>
        <p:spPr>
          <a:xfrm>
            <a:off x="395640" y="4077000"/>
            <a:ext cx="3600000" cy="1728000"/>
          </a:xfrm>
          <a:prstGeom prst="ellipse">
            <a:avLst/>
          </a:prstGeom>
          <a:solidFill>
            <a:schemeClr val="accent1">
              <a:alpha val="46000"/>
            </a:schemeClr>
          </a:solidFill>
          <a:ln>
            <a:solidFill>
              <a:srgbClr val="bb6328"/>
            </a:solidFill>
            <a:round/>
          </a:ln>
        </p:spPr>
        <p:style>
          <a:lnRef idx="2">
            <a:schemeClr val="accent1">
              <a:shade val="50000"/>
            </a:schemeClr>
          </a:lnRef>
          <a:fillRef idx="1">
            <a:schemeClr val="accent1"/>
          </a:fillRef>
          <a:effectRef idx="0">
            <a:schemeClr val="accent1"/>
          </a:effectRef>
          <a:fontRef idx="minor"/>
        </p:style>
      </p:sp>
      <p:sp>
        <p:nvSpPr>
          <p:cNvPr id="106" name="CustomShape 3"/>
          <p:cNvSpPr/>
          <p:nvPr/>
        </p:nvSpPr>
        <p:spPr>
          <a:xfrm>
            <a:off x="5111640" y="3573000"/>
            <a:ext cx="3960000" cy="1187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Constantia"/>
              </a:rPr>
              <a:t>si configura come strumento insostituibile di costruzione delle strategie didattiche e del processo di insegnamento e apprendimento </a:t>
            </a:r>
            <a:endParaRPr b="0" lang="it-IT" sz="1800" spc="-1" strike="noStrike">
              <a:latin typeface="Arial"/>
            </a:endParaRPr>
          </a:p>
        </p:txBody>
      </p:sp>
      <p:sp>
        <p:nvSpPr>
          <p:cNvPr id="107" name="CustomShape 4"/>
          <p:cNvSpPr/>
          <p:nvPr/>
        </p:nvSpPr>
        <p:spPr>
          <a:xfrm>
            <a:off x="611640" y="692640"/>
            <a:ext cx="8136720" cy="1286640"/>
          </a:xfrm>
          <a:prstGeom prst="rect">
            <a:avLst/>
          </a:prstGeom>
          <a:gradFill rotWithShape="0">
            <a:gsLst>
              <a:gs pos="0">
                <a:srgbClr val="d5928f"/>
              </a:gs>
              <a:gs pos="100000">
                <a:srgbClr val="fcf7f7"/>
              </a:gs>
            </a:gsLst>
            <a:path path="circle">
              <a:fillToRect l="50000" t="100000" r="50000" b="0"/>
            </a:path>
          </a:gradFill>
          <a:ln>
            <a:solidFill>
              <a:srgbClr val="861f0e"/>
            </a:solidFill>
            <a:round/>
          </a:ln>
          <a:effectLst>
            <a:outerShdw algn="ctr" blurRad="57150" dir="5400000" dist="38160" rotWithShape="0">
              <a:schemeClr val="phClr">
                <a:shade val="9000"/>
                <a:satMod val="105000"/>
                <a:alpha val="48000"/>
              </a:schemeClr>
            </a:outerShdw>
          </a:effectLst>
        </p:spPr>
        <p:style>
          <a:lnRef idx="1">
            <a:schemeClr val="accent3"/>
          </a:lnRef>
          <a:fillRef idx="2">
            <a:schemeClr val="accent3"/>
          </a:fillRef>
          <a:effectRef idx="1">
            <a:schemeClr val="accent3"/>
          </a:effectRef>
          <a:fontRef idx="minor"/>
        </p:style>
        <p:txBody>
          <a:bodyPr lIns="0" rIns="0" tIns="45000" bIns="0" anchor="b">
            <a:noAutofit/>
          </a:bodyPr>
          <a:p>
            <a:pPr algn="ctr">
              <a:lnSpc>
                <a:spcPct val="100000"/>
              </a:lnSpc>
            </a:pPr>
            <a:r>
              <a:rPr b="0" lang="it-IT" sz="4400" spc="-1" strike="noStrike">
                <a:solidFill>
                  <a:srgbClr val="000000"/>
                </a:solidFill>
                <a:latin typeface="Constantia"/>
              </a:rPr>
              <a:t>La valutazione </a:t>
            </a:r>
            <a:r>
              <a:rPr b="0" lang="en-US" sz="4400" spc="-1" strike="noStrike">
                <a:solidFill>
                  <a:srgbClr val="000000"/>
                </a:solidFill>
                <a:latin typeface="Constantia"/>
              </a:rPr>
              <a:t>ha una funzione formativa fondamentale</a:t>
            </a:r>
            <a:endParaRPr b="0" lang="it-IT" sz="4400" spc="-1" strike="noStrike">
              <a:latin typeface="Arial"/>
            </a:endParaRPr>
          </a:p>
        </p:txBody>
      </p:sp>
      <p:sp>
        <p:nvSpPr>
          <p:cNvPr id="108" name="CustomShape 5"/>
          <p:cNvSpPr/>
          <p:nvPr/>
        </p:nvSpPr>
        <p:spPr>
          <a:xfrm>
            <a:off x="4068000" y="2421000"/>
            <a:ext cx="11516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Constantia"/>
              </a:rPr>
              <a:t>perché</a:t>
            </a:r>
            <a:endParaRPr b="0" lang="it-IT" sz="1800" spc="-1" strike="noStrike">
              <a:latin typeface="Arial"/>
            </a:endParaRPr>
          </a:p>
        </p:txBody>
      </p:sp>
      <p:sp>
        <p:nvSpPr>
          <p:cNvPr id="109" name="CustomShape 6"/>
          <p:cNvSpPr/>
          <p:nvPr/>
        </p:nvSpPr>
        <p:spPr>
          <a:xfrm rot="18705600">
            <a:off x="5443560" y="1804680"/>
            <a:ext cx="1104480" cy="1800360"/>
          </a:xfrm>
          <a:prstGeom prst="curvedLeftArrow">
            <a:avLst>
              <a:gd name="adj1" fmla="val 25000"/>
              <a:gd name="adj2" fmla="val 50000"/>
              <a:gd name="adj3" fmla="val 25000"/>
            </a:avLst>
          </a:prstGeom>
          <a:solidFill>
            <a:schemeClr val="bg2">
              <a:lumMod val="90000"/>
            </a:schemeClr>
          </a:solidFill>
          <a:ln>
            <a:solidFill>
              <a:srgbClr val="bb6328"/>
            </a:solidFill>
            <a:round/>
          </a:ln>
        </p:spPr>
        <p:style>
          <a:lnRef idx="2">
            <a:schemeClr val="accent1">
              <a:shade val="50000"/>
            </a:schemeClr>
          </a:lnRef>
          <a:fillRef idx="1">
            <a:schemeClr val="accent1"/>
          </a:fillRef>
          <a:effectRef idx="0">
            <a:schemeClr val="accent1"/>
          </a:effectRef>
          <a:fontRef idx="minor"/>
        </p:style>
      </p:sp>
      <p:sp>
        <p:nvSpPr>
          <p:cNvPr id="110" name="CustomShape 7"/>
          <p:cNvSpPr/>
          <p:nvPr/>
        </p:nvSpPr>
        <p:spPr>
          <a:xfrm rot="2314800">
            <a:off x="2027520" y="1847160"/>
            <a:ext cx="1485000" cy="2554560"/>
          </a:xfrm>
          <a:prstGeom prst="curvedRightArrow">
            <a:avLst>
              <a:gd name="adj1" fmla="val 25000"/>
              <a:gd name="adj2" fmla="val 50000"/>
              <a:gd name="adj3" fmla="val 25000"/>
            </a:avLst>
          </a:prstGeom>
          <a:solidFill>
            <a:srgbClr val="fe8637"/>
          </a:solidFill>
          <a:ln>
            <a:solidFill>
              <a:srgbClr val="bb6328"/>
            </a:solidFill>
            <a:round/>
          </a:ln>
        </p:spPr>
        <p:style>
          <a:lnRef idx="2">
            <a:schemeClr val="accent1">
              <a:shade val="50000"/>
            </a:schemeClr>
          </a:lnRef>
          <a:fillRef idx="1">
            <a:schemeClr val="accent1"/>
          </a:fillRef>
          <a:effectRef idx="0">
            <a:schemeClr val="accent1"/>
          </a:effectRef>
          <a:fontRef idx="minor"/>
        </p:style>
      </p:sp>
      <p:sp>
        <p:nvSpPr>
          <p:cNvPr id="111" name="CustomShape 8"/>
          <p:cNvSpPr/>
          <p:nvPr/>
        </p:nvSpPr>
        <p:spPr>
          <a:xfrm>
            <a:off x="467640" y="4581000"/>
            <a:ext cx="309600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Constantia"/>
              </a:rPr>
              <a:t>è parte integrante della professionalità del docente</a:t>
            </a:r>
            <a:endParaRPr b="0" lang="it-IT" sz="1800" spc="-1" strike="noStrike">
              <a:latin typeface="Arial"/>
            </a:endParaRPr>
          </a:p>
        </p:txBody>
      </p:sp>
      <p:sp>
        <p:nvSpPr>
          <p:cNvPr id="112" name="CustomShape 9"/>
          <p:cNvSpPr/>
          <p:nvPr/>
        </p:nvSpPr>
        <p:spPr>
          <a:xfrm>
            <a:off x="5076000" y="5661360"/>
            <a:ext cx="3888000" cy="516600"/>
          </a:xfrm>
          <a:prstGeom prst="rect">
            <a:avLst/>
          </a:prstGeom>
          <a:solidFill>
            <a:srgbClr val="ffffff"/>
          </a:solidFill>
          <a:ln>
            <a:solidFill>
              <a:srgbClr val="f5cd2d"/>
            </a:solidFill>
            <a:round/>
          </a:ln>
        </p:spPr>
        <p:style>
          <a:lnRef idx="2">
            <a:schemeClr val="accent4"/>
          </a:lnRef>
          <a:fillRef idx="1">
            <a:schemeClr val="lt1"/>
          </a:fillRef>
          <a:effectRef idx="0">
            <a:schemeClr val="accent4"/>
          </a:effectRef>
          <a:fontRef idx="minor"/>
        </p:style>
        <p:txBody>
          <a:bodyPr lIns="90000" rIns="90000" tIns="45000" bIns="45000">
            <a:spAutoFit/>
          </a:bodyPr>
          <a:p>
            <a:pPr>
              <a:lnSpc>
                <a:spcPct val="100000"/>
              </a:lnSpc>
            </a:pPr>
            <a:r>
              <a:rPr b="0" lang="it-IT" sz="1400" spc="-1" strike="noStrike">
                <a:solidFill>
                  <a:srgbClr val="000000"/>
                </a:solidFill>
                <a:latin typeface="Constantia"/>
              </a:rPr>
              <a:t>Valutare ci serve per capire se siamo sulla strada giusta o dobbiamo modificare le nostre strategie</a:t>
            </a:r>
            <a:endParaRPr b="0" lang="it-IT" sz="1400" spc="-1" strike="noStrike">
              <a:latin typeface="Arial"/>
            </a:endParaRPr>
          </a:p>
        </p:txBody>
      </p:sp>
      <p:sp>
        <p:nvSpPr>
          <p:cNvPr id="113" name="CustomShape 10"/>
          <p:cNvSpPr/>
          <p:nvPr/>
        </p:nvSpPr>
        <p:spPr>
          <a:xfrm>
            <a:off x="6660360" y="5085360"/>
            <a:ext cx="405360" cy="647640"/>
          </a:xfrm>
          <a:prstGeom prst="downArrow">
            <a:avLst>
              <a:gd name="adj1" fmla="val 50000"/>
              <a:gd name="adj2" fmla="val 50000"/>
            </a:avLst>
          </a:prstGeom>
          <a:solidFill>
            <a:schemeClr val="accent4">
              <a:lumMod val="75000"/>
            </a:schemeClr>
          </a:solidFill>
          <a:ln>
            <a:solidFill>
              <a:schemeClr val="accent4">
                <a:lumMod val="50000"/>
              </a:schemeClr>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251640" y="1052640"/>
            <a:ext cx="3096000" cy="1583640"/>
          </a:xfrm>
          <a:prstGeom prst="wedgeRoundRectCallout">
            <a:avLst>
              <a:gd name="adj1" fmla="val 84107"/>
              <a:gd name="adj2" fmla="val 105518"/>
              <a:gd name="adj3" fmla="val 16667"/>
            </a:avLst>
          </a:prstGeom>
          <a:solidFill>
            <a:srgbClr val="ffffff"/>
          </a:solidFill>
          <a:ln>
            <a:solidFill>
              <a:srgbClr val="b32c16"/>
            </a:solidFill>
            <a:round/>
          </a:ln>
        </p:spPr>
        <p:style>
          <a:lnRef idx="2">
            <a:schemeClr val="accent3"/>
          </a:lnRef>
          <a:fillRef idx="1">
            <a:schemeClr val="lt1"/>
          </a:fillRef>
          <a:effectRef idx="0">
            <a:schemeClr val="accent3"/>
          </a:effectRef>
          <a:fontRef idx="minor"/>
        </p:style>
      </p:sp>
      <p:graphicFrame>
        <p:nvGraphicFramePr>
          <p:cNvPr id="1" name="Diagram1"/>
          <p:cNvGraphicFramePr/>
          <p:nvPr>
            <p:extLst>
              <p:ext uri="{D42A27DB-BD31-4B8C-83A1-F6EECF244321}">
                <p14:modId xmlns:p14="http://schemas.microsoft.com/office/powerpoint/2010/main" val="3397178653"/>
              </p:ext>
            </p:extLst>
          </p:nvPr>
        </p:nvGraphicFramePr>
        <p:xfrm>
          <a:off x="971640" y="332640"/>
          <a:ext cx="8496720" cy="6264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5" name="CustomShape 2"/>
          <p:cNvSpPr/>
          <p:nvPr/>
        </p:nvSpPr>
        <p:spPr>
          <a:xfrm>
            <a:off x="6695640" y="2061000"/>
            <a:ext cx="2448000" cy="637920"/>
          </a:xfrm>
          <a:prstGeom prst="rect">
            <a:avLst/>
          </a:prstGeom>
          <a:solidFill>
            <a:schemeClr val="bg2"/>
          </a:solidFill>
          <a:ln w="0">
            <a:noFill/>
          </a:ln>
        </p:spPr>
        <p:style>
          <a:lnRef idx="2"/>
          <a:fillRef idx="0"/>
          <a:effectRef idx="0"/>
          <a:fontRef idx="minor"/>
        </p:style>
        <p:txBody>
          <a:bodyPr lIns="90000" rIns="90000" tIns="45000" bIns="45000">
            <a:spAutoFit/>
          </a:bodyPr>
          <a:p>
            <a:pPr algn="ctr">
              <a:lnSpc>
                <a:spcPct val="100000"/>
              </a:lnSpc>
            </a:pPr>
            <a:r>
              <a:rPr b="0" lang="it-IT" sz="1200" spc="-1" strike="noStrike">
                <a:solidFill>
                  <a:srgbClr val="000000"/>
                </a:solidFill>
                <a:latin typeface="Constantia"/>
              </a:rPr>
              <a:t>Rendiamo esplicito il percorso che stiamo seguendo, esplicitandone il senso</a:t>
            </a:r>
            <a:endParaRPr b="0" lang="it-IT" sz="1200" spc="-1" strike="noStrike">
              <a:latin typeface="Arial"/>
            </a:endParaRPr>
          </a:p>
        </p:txBody>
      </p:sp>
      <p:sp>
        <p:nvSpPr>
          <p:cNvPr id="116" name="CustomShape 3"/>
          <p:cNvSpPr/>
          <p:nvPr/>
        </p:nvSpPr>
        <p:spPr>
          <a:xfrm>
            <a:off x="4140000" y="5877360"/>
            <a:ext cx="2448000" cy="637920"/>
          </a:xfrm>
          <a:prstGeom prst="rect">
            <a:avLst/>
          </a:prstGeom>
          <a:solidFill>
            <a:srgbClr val="cae8aa"/>
          </a:solidFill>
          <a:ln w="0">
            <a:noFill/>
          </a:ln>
        </p:spPr>
        <p:style>
          <a:lnRef idx="0"/>
          <a:fillRef idx="0"/>
          <a:effectRef idx="0"/>
          <a:fontRef idx="minor"/>
        </p:style>
        <p:txBody>
          <a:bodyPr lIns="90000" rIns="90000" tIns="45000" bIns="45000">
            <a:spAutoFit/>
          </a:bodyPr>
          <a:p>
            <a:pPr algn="ctr">
              <a:lnSpc>
                <a:spcPct val="100000"/>
              </a:lnSpc>
            </a:pPr>
            <a:r>
              <a:rPr b="0" lang="it-IT" sz="1200" spc="-1" strike="noStrike">
                <a:solidFill>
                  <a:srgbClr val="000000"/>
                </a:solidFill>
                <a:latin typeface="Constantia"/>
              </a:rPr>
              <a:t>Aiutiamo l’alunno a fare il suo massimo fornendo le strategie di cui ha effettivamente bisogno</a:t>
            </a:r>
            <a:endParaRPr b="0" lang="it-IT" sz="1200" spc="-1" strike="noStrike">
              <a:latin typeface="Arial"/>
            </a:endParaRPr>
          </a:p>
        </p:txBody>
      </p:sp>
      <p:sp>
        <p:nvSpPr>
          <p:cNvPr id="117" name="CustomShape 4"/>
          <p:cNvSpPr/>
          <p:nvPr/>
        </p:nvSpPr>
        <p:spPr>
          <a:xfrm>
            <a:off x="611640" y="3501000"/>
            <a:ext cx="2448000" cy="637920"/>
          </a:xfrm>
          <a:prstGeom prst="rect">
            <a:avLst/>
          </a:prstGeom>
          <a:solidFill>
            <a:srgbClr val="9bcdff"/>
          </a:solidFill>
          <a:ln w="0">
            <a:noFill/>
          </a:ln>
        </p:spPr>
        <p:style>
          <a:lnRef idx="0"/>
          <a:fillRef idx="0"/>
          <a:effectRef idx="0"/>
          <a:fontRef idx="minor"/>
        </p:style>
        <p:txBody>
          <a:bodyPr lIns="90000" rIns="90000" tIns="45000" bIns="45000">
            <a:spAutoFit/>
          </a:bodyPr>
          <a:p>
            <a:pPr algn="ctr">
              <a:lnSpc>
                <a:spcPct val="100000"/>
              </a:lnSpc>
            </a:pPr>
            <a:r>
              <a:rPr b="0" lang="it-IT" sz="1200" spc="-1" strike="noStrike">
                <a:solidFill>
                  <a:srgbClr val="000000"/>
                </a:solidFill>
                <a:latin typeface="Constantia"/>
              </a:rPr>
              <a:t>Esplicitando man mano gli obiettivi raggiunti m0tiviamo l’alunno a proseguire il percorso</a:t>
            </a:r>
            <a:endParaRPr b="0" lang="it-IT" sz="1200" spc="-1" strike="noStrike">
              <a:latin typeface="Arial"/>
            </a:endParaRPr>
          </a:p>
        </p:txBody>
      </p:sp>
      <p:sp>
        <p:nvSpPr>
          <p:cNvPr id="118" name="CustomShape 5"/>
          <p:cNvSpPr/>
          <p:nvPr/>
        </p:nvSpPr>
        <p:spPr>
          <a:xfrm>
            <a:off x="6156000" y="1700640"/>
            <a:ext cx="539280" cy="682920"/>
          </a:xfrm>
          <a:custGeom>
            <a:avLst/>
            <a:gdLst/>
            <a:ahLst/>
            <a:rect l="l" t="t" r="r" b="b"/>
            <a:pathLst>
              <a:path w="21600" h="21600">
                <a:moveTo>
                  <a:pt x="0" y="0"/>
                </a:moveTo>
                <a:lnTo>
                  <a:pt x="21600" y="21600"/>
                </a:lnTo>
              </a:path>
            </a:pathLst>
          </a:custGeom>
          <a:noFill/>
          <a:ln>
            <a:solidFill>
              <a:srgbClr val="bd6326"/>
            </a:solidFill>
            <a:round/>
            <a:tailEnd len="med" type="arrow" w="med"/>
          </a:ln>
        </p:spPr>
        <p:style>
          <a:lnRef idx="1">
            <a:schemeClr val="accent1"/>
          </a:lnRef>
          <a:fillRef idx="0">
            <a:schemeClr val="accent1"/>
          </a:fillRef>
          <a:effectRef idx="0">
            <a:schemeClr val="accent1"/>
          </a:effectRef>
          <a:fontRef idx="minor"/>
        </p:style>
      </p:sp>
      <p:sp>
        <p:nvSpPr>
          <p:cNvPr id="119" name="CustomShape 6"/>
          <p:cNvSpPr/>
          <p:nvPr/>
        </p:nvSpPr>
        <p:spPr>
          <a:xfrm flipH="1" flipV="1">
            <a:off x="1834560" y="4147200"/>
            <a:ext cx="287640" cy="721440"/>
          </a:xfrm>
          <a:custGeom>
            <a:avLst/>
            <a:gdLst/>
            <a:ahLst/>
            <a:rect l="l" t="t" r="r" b="b"/>
            <a:pathLst>
              <a:path w="21600" h="21600">
                <a:moveTo>
                  <a:pt x="0" y="0"/>
                </a:moveTo>
                <a:lnTo>
                  <a:pt x="21600" y="21600"/>
                </a:lnTo>
              </a:path>
            </a:pathLst>
          </a:custGeom>
          <a:noFill/>
          <a:ln>
            <a:solidFill>
              <a:srgbClr val="0070c0"/>
            </a:solidFill>
            <a:round/>
            <a:tailEnd len="med" type="arrow" w="med"/>
          </a:ln>
        </p:spPr>
        <p:style>
          <a:lnRef idx="1">
            <a:schemeClr val="accent1"/>
          </a:lnRef>
          <a:fillRef idx="0">
            <a:schemeClr val="accent1"/>
          </a:fillRef>
          <a:effectRef idx="0">
            <a:schemeClr val="accent1"/>
          </a:effectRef>
          <a:fontRef idx="minor"/>
        </p:style>
      </p:sp>
      <p:sp>
        <p:nvSpPr>
          <p:cNvPr id="120" name="CustomShape 7"/>
          <p:cNvSpPr/>
          <p:nvPr/>
        </p:nvSpPr>
        <p:spPr>
          <a:xfrm flipH="1">
            <a:off x="5363280" y="5589360"/>
            <a:ext cx="1295640" cy="287640"/>
          </a:xfrm>
          <a:custGeom>
            <a:avLst/>
            <a:gdLst/>
            <a:ahLst/>
            <a:rect l="l" t="t" r="r" b="b"/>
            <a:pathLst>
              <a:path w="21600" h="21600">
                <a:moveTo>
                  <a:pt x="0" y="0"/>
                </a:moveTo>
                <a:lnTo>
                  <a:pt x="21600" y="21600"/>
                </a:lnTo>
              </a:path>
            </a:pathLst>
          </a:custGeom>
          <a:noFill/>
          <a:ln>
            <a:solidFill>
              <a:srgbClr val="00b050"/>
            </a:solidFill>
            <a:round/>
            <a:tailEnd len="med" type="arrow" w="med"/>
          </a:ln>
        </p:spPr>
        <p:style>
          <a:lnRef idx="1">
            <a:schemeClr val="accent1"/>
          </a:lnRef>
          <a:fillRef idx="0">
            <a:schemeClr val="accent1"/>
          </a:fillRef>
          <a:effectRef idx="0">
            <a:schemeClr val="accent1"/>
          </a:effectRef>
          <a:fontRef idx="minor"/>
        </p:style>
      </p:sp>
      <p:sp>
        <p:nvSpPr>
          <p:cNvPr id="121" name="TextShape 8"/>
          <p:cNvSpPr txBox="1"/>
          <p:nvPr/>
        </p:nvSpPr>
        <p:spPr>
          <a:xfrm>
            <a:off x="251640" y="1340640"/>
            <a:ext cx="3024000" cy="1142640"/>
          </a:xfrm>
          <a:prstGeom prst="rect">
            <a:avLst/>
          </a:prstGeom>
          <a:noFill/>
          <a:ln w="0">
            <a:noFill/>
          </a:ln>
        </p:spPr>
        <p:txBody>
          <a:bodyPr lIns="0" rIns="0" tIns="45000" bIns="0" anchor="b">
            <a:normAutofit fontScale="79000"/>
          </a:bodyPr>
          <a:p>
            <a:pPr algn="ctr">
              <a:lnSpc>
                <a:spcPct val="100000"/>
              </a:lnSpc>
            </a:pPr>
            <a:r>
              <a:rPr b="0" lang="it-IT" sz="5000" spc="-1" strike="noStrike">
                <a:solidFill>
                  <a:srgbClr val="575f6d"/>
                </a:solidFill>
                <a:latin typeface="Calibri"/>
              </a:rPr>
              <a:t>La valutazione</a:t>
            </a:r>
            <a:endParaRPr b="0" lang="it-IT" sz="5000" spc="-1" strike="noStrike">
              <a:solidFill>
                <a:srgbClr val="000000"/>
              </a:solidFill>
              <a:latin typeface="Constantia"/>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4716000" y="1772640"/>
            <a:ext cx="4176000" cy="3384000"/>
          </a:xfrm>
          <a:prstGeom prst="horizontalScroll">
            <a:avLst>
              <a:gd name="adj" fmla="val 12500"/>
            </a:avLst>
          </a:prstGeom>
          <a:solidFill>
            <a:srgbClr val="cae8aa"/>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123" name="CustomShape 2"/>
          <p:cNvSpPr/>
          <p:nvPr/>
        </p:nvSpPr>
        <p:spPr>
          <a:xfrm>
            <a:off x="107640" y="1772640"/>
            <a:ext cx="3960000" cy="3600000"/>
          </a:xfrm>
          <a:prstGeom prst="noSmoking">
            <a:avLst>
              <a:gd name="adj" fmla="val 10341"/>
            </a:avLst>
          </a:prstGeom>
          <a:solidFill>
            <a:srgbClr val="b32c16"/>
          </a:solidFill>
          <a:ln>
            <a:solidFill>
              <a:srgbClr val="842010"/>
            </a:solidFill>
            <a:round/>
          </a:ln>
        </p:spPr>
        <p:style>
          <a:lnRef idx="2">
            <a:schemeClr val="accent3">
              <a:shade val="50000"/>
            </a:schemeClr>
          </a:lnRef>
          <a:fillRef idx="1">
            <a:schemeClr val="accent3"/>
          </a:fillRef>
          <a:effectRef idx="0">
            <a:schemeClr val="accent3"/>
          </a:effectRef>
          <a:fontRef idx="minor"/>
        </p:style>
      </p:sp>
      <p:sp>
        <p:nvSpPr>
          <p:cNvPr id="124" name="TextShape 3"/>
          <p:cNvSpPr txBox="1"/>
          <p:nvPr/>
        </p:nvSpPr>
        <p:spPr>
          <a:xfrm>
            <a:off x="457200" y="704160"/>
            <a:ext cx="8229240" cy="708480"/>
          </a:xfrm>
          <a:prstGeom prst="rect">
            <a:avLst/>
          </a:prstGeom>
          <a:noFill/>
          <a:ln w="0">
            <a:noFill/>
          </a:ln>
        </p:spPr>
        <p:txBody>
          <a:bodyPr lIns="0" rIns="0" tIns="45000" bIns="0" anchor="b">
            <a:normAutofit/>
          </a:bodyPr>
          <a:p>
            <a:pPr algn="ctr">
              <a:lnSpc>
                <a:spcPct val="100000"/>
              </a:lnSpc>
            </a:pPr>
            <a:r>
              <a:rPr b="1" lang="it-IT" sz="5000" spc="-1" strike="noStrike">
                <a:solidFill>
                  <a:srgbClr val="575f6d"/>
                </a:solidFill>
                <a:latin typeface="Calibri"/>
              </a:rPr>
              <a:t>Quindi cosa cambia?</a:t>
            </a:r>
            <a:endParaRPr b="0" lang="it-IT" sz="5000" spc="-1" strike="noStrike">
              <a:solidFill>
                <a:srgbClr val="000000"/>
              </a:solidFill>
              <a:latin typeface="Constantia"/>
            </a:endParaRPr>
          </a:p>
        </p:txBody>
      </p:sp>
      <p:sp>
        <p:nvSpPr>
          <p:cNvPr id="125" name="CustomShape 4"/>
          <p:cNvSpPr/>
          <p:nvPr/>
        </p:nvSpPr>
        <p:spPr>
          <a:xfrm>
            <a:off x="251640" y="2781000"/>
            <a:ext cx="3600000" cy="13093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4000" spc="-1" strike="noStrike">
                <a:solidFill>
                  <a:srgbClr val="000000"/>
                </a:solidFill>
                <a:latin typeface="Constantia"/>
              </a:rPr>
              <a:t>Non valutiamo il prodotto</a:t>
            </a:r>
            <a:endParaRPr b="0" lang="it-IT" sz="4000" spc="-1" strike="noStrike">
              <a:latin typeface="Arial"/>
            </a:endParaRPr>
          </a:p>
        </p:txBody>
      </p:sp>
      <p:sp>
        <p:nvSpPr>
          <p:cNvPr id="126" name="CustomShape 5"/>
          <p:cNvSpPr/>
          <p:nvPr/>
        </p:nvSpPr>
        <p:spPr>
          <a:xfrm>
            <a:off x="5364000" y="2781000"/>
            <a:ext cx="3096000" cy="13093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4000" spc="-1" strike="noStrike">
                <a:solidFill>
                  <a:srgbClr val="000000"/>
                </a:solidFill>
                <a:latin typeface="Constantia"/>
              </a:rPr>
              <a:t>Valutiamo il percorso</a:t>
            </a:r>
            <a:endParaRPr b="0" lang="it-IT" sz="4000" spc="-1" strike="noStrike">
              <a:latin typeface="Arial"/>
            </a:endParaRPr>
          </a:p>
        </p:txBody>
      </p:sp>
      <p:sp>
        <p:nvSpPr>
          <p:cNvPr id="127" name="CustomShape 6"/>
          <p:cNvSpPr/>
          <p:nvPr/>
        </p:nvSpPr>
        <p:spPr>
          <a:xfrm>
            <a:off x="395640" y="5589360"/>
            <a:ext cx="3312000" cy="639000"/>
          </a:xfrm>
          <a:prstGeom prst="rect">
            <a:avLst/>
          </a:prstGeom>
          <a:solidFill>
            <a:srgbClr val="ffffff"/>
          </a:solidFill>
          <a:ln>
            <a:solidFill>
              <a:srgbClr val="b32c16"/>
            </a:solidFill>
            <a:round/>
          </a:ln>
        </p:spPr>
        <p:style>
          <a:lnRef idx="2">
            <a:schemeClr val="accent3"/>
          </a:lnRef>
          <a:fillRef idx="1">
            <a:schemeClr val="lt1"/>
          </a:fillRef>
          <a:effectRef idx="0">
            <a:schemeClr val="accent3"/>
          </a:effectRef>
          <a:fontRef idx="minor"/>
        </p:style>
        <p:txBody>
          <a:bodyPr lIns="90000" rIns="90000" tIns="45000" bIns="45000">
            <a:spAutoFit/>
          </a:bodyPr>
          <a:p>
            <a:pPr>
              <a:lnSpc>
                <a:spcPct val="100000"/>
              </a:lnSpc>
            </a:pPr>
            <a:r>
              <a:rPr b="0" lang="it-IT" sz="1800" spc="-1" strike="sngStrike">
                <a:solidFill>
                  <a:srgbClr val="000000"/>
                </a:solidFill>
                <a:latin typeface="Constantia"/>
              </a:rPr>
              <a:t>Non più giudizio di valore sul prodotto finale…</a:t>
            </a:r>
            <a:endParaRPr b="0" lang="it-IT" sz="1800" spc="-1" strike="noStrike">
              <a:latin typeface="Arial"/>
            </a:endParaRPr>
          </a:p>
        </p:txBody>
      </p:sp>
      <p:sp>
        <p:nvSpPr>
          <p:cNvPr id="128" name="CustomShape 7"/>
          <p:cNvSpPr/>
          <p:nvPr/>
        </p:nvSpPr>
        <p:spPr>
          <a:xfrm>
            <a:off x="4860000" y="5589360"/>
            <a:ext cx="3816000" cy="913320"/>
          </a:xfrm>
          <a:prstGeom prst="rect">
            <a:avLst/>
          </a:prstGeom>
          <a:solidFill>
            <a:srgbClr val="ffffff"/>
          </a:solidFill>
          <a:ln>
            <a:solidFill>
              <a:srgbClr val="92d050"/>
            </a:solidFill>
            <a:round/>
          </a:ln>
        </p:spPr>
        <p:style>
          <a:lnRef idx="2">
            <a:schemeClr val="accent3"/>
          </a:lnRef>
          <a:fillRef idx="1">
            <a:schemeClr val="lt1"/>
          </a:fillRef>
          <a:effectRef idx="0">
            <a:schemeClr val="accent3"/>
          </a:effectRef>
          <a:fontRef idx="minor"/>
        </p:style>
        <p:txBody>
          <a:bodyPr lIns="90000" rIns="90000" tIns="45000" bIns="45000">
            <a:spAutoFit/>
          </a:bodyPr>
          <a:p>
            <a:pPr algn="ctr">
              <a:lnSpc>
                <a:spcPct val="100000"/>
              </a:lnSpc>
            </a:pPr>
            <a:r>
              <a:rPr b="0" lang="it-IT" sz="1800" spc="-1" strike="noStrike">
                <a:solidFill>
                  <a:srgbClr val="000000"/>
                </a:solidFill>
                <a:latin typeface="Constantia"/>
              </a:rPr>
              <a:t>… </a:t>
            </a:r>
            <a:r>
              <a:rPr b="0" lang="it-IT" sz="1800" spc="-1" strike="noStrike">
                <a:solidFill>
                  <a:srgbClr val="000000"/>
                </a:solidFill>
                <a:latin typeface="Constantia"/>
              </a:rPr>
              <a:t>bensì </a:t>
            </a:r>
            <a:r>
              <a:rPr b="1" lang="it-IT" sz="1800" spc="-1" strike="noStrike">
                <a:solidFill>
                  <a:srgbClr val="000000"/>
                </a:solidFill>
                <a:latin typeface="Constantia"/>
              </a:rPr>
              <a:t>lettura, analisi e restituzione del percorso </a:t>
            </a:r>
            <a:r>
              <a:rPr b="0" lang="it-IT" sz="1800" spc="-1" strike="noStrike">
                <a:solidFill>
                  <a:srgbClr val="000000"/>
                </a:solidFill>
                <a:latin typeface="Constantia"/>
              </a:rPr>
              <a:t>che ciascun alunno compie</a:t>
            </a:r>
            <a:endParaRPr b="0" lang="it-IT" sz="1800" spc="-1" strike="noStrike">
              <a:latin typeface="Arial"/>
            </a:endParaRPr>
          </a:p>
        </p:txBody>
      </p:sp>
      <p:sp>
        <p:nvSpPr>
          <p:cNvPr id="129" name="Line 8"/>
          <p:cNvSpPr/>
          <p:nvPr/>
        </p:nvSpPr>
        <p:spPr>
          <a:xfrm>
            <a:off x="683280" y="5229000"/>
            <a:ext cx="2808360" cy="1368000"/>
          </a:xfrm>
          <a:prstGeom prst="line">
            <a:avLst/>
          </a:prstGeom>
          <a:ln>
            <a:solidFill>
              <a:srgbClr val="bd6326"/>
            </a:solidFill>
            <a:round/>
          </a:ln>
        </p:spPr>
        <p:style>
          <a:lnRef idx="1">
            <a:schemeClr val="accent1"/>
          </a:lnRef>
          <a:fillRef idx="0">
            <a:schemeClr val="accent1"/>
          </a:fillRef>
          <a:effectRef idx="0">
            <a:schemeClr val="accent1"/>
          </a:effectRef>
          <a:fontRef idx="minor"/>
        </p:style>
      </p:sp>
      <p:sp>
        <p:nvSpPr>
          <p:cNvPr id="130" name="Line 9"/>
          <p:cNvSpPr/>
          <p:nvPr/>
        </p:nvSpPr>
        <p:spPr>
          <a:xfrm flipV="1">
            <a:off x="539280" y="5373000"/>
            <a:ext cx="3096360" cy="1080000"/>
          </a:xfrm>
          <a:prstGeom prst="line">
            <a:avLst/>
          </a:prstGeom>
          <a:ln>
            <a:solidFill>
              <a:srgbClr val="bd6326"/>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457200" y="704160"/>
            <a:ext cx="8229240" cy="780480"/>
          </a:xfrm>
          <a:prstGeom prst="rect">
            <a:avLst/>
          </a:prstGeom>
          <a:noFill/>
          <a:ln w="0">
            <a:noFill/>
          </a:ln>
        </p:spPr>
        <p:txBody>
          <a:bodyPr lIns="0" rIns="0" tIns="45000" bIns="0" anchor="b">
            <a:normAutofit fontScale="43000"/>
          </a:bodyPr>
          <a:p>
            <a:pPr algn="ctr">
              <a:lnSpc>
                <a:spcPct val="100000"/>
              </a:lnSpc>
            </a:pPr>
            <a:r>
              <a:rPr b="0" lang="it-IT" sz="5000" spc="-1" strike="noStrike">
                <a:solidFill>
                  <a:srgbClr val="575f6d"/>
                </a:solidFill>
                <a:latin typeface="Calibri"/>
              </a:rPr>
              <a:t>Per dirlo con le parole dell’Ordinanza Ministeriale 172:</a:t>
            </a:r>
            <a:endParaRPr b="0" lang="it-IT" sz="5000" spc="-1" strike="noStrike">
              <a:solidFill>
                <a:srgbClr val="000000"/>
              </a:solidFill>
              <a:latin typeface="Constantia"/>
            </a:endParaRPr>
          </a:p>
        </p:txBody>
      </p:sp>
      <p:sp>
        <p:nvSpPr>
          <p:cNvPr id="132" name="TextShape 2"/>
          <p:cNvSpPr txBox="1"/>
          <p:nvPr/>
        </p:nvSpPr>
        <p:spPr>
          <a:xfrm>
            <a:off x="457200" y="1935360"/>
            <a:ext cx="8229240" cy="4388760"/>
          </a:xfrm>
          <a:prstGeom prst="rect">
            <a:avLst/>
          </a:prstGeom>
          <a:noFill/>
          <a:ln w="0">
            <a:noFill/>
          </a:ln>
        </p:spPr>
        <p:txBody>
          <a:bodyPr lIns="90000" rIns="90000" tIns="45000" bIns="45000">
            <a:normAutofit/>
          </a:bodyPr>
          <a:p>
            <a:pPr lvl="1" marL="640080" indent="-246600">
              <a:lnSpc>
                <a:spcPct val="100000"/>
              </a:lnSpc>
              <a:spcBef>
                <a:spcPts val="479"/>
              </a:spcBef>
              <a:buClr>
                <a:srgbClr val="fe8637"/>
              </a:buClr>
              <a:buSzPct val="85000"/>
              <a:buFont typeface="Wingdings 2" charset="2"/>
              <a:buChar char=""/>
            </a:pPr>
            <a:r>
              <a:rPr b="0" i="1" lang="it-IT" sz="2400" spc="-1" strike="noStrike">
                <a:solidFill>
                  <a:srgbClr val="000000"/>
                </a:solidFill>
                <a:latin typeface="Constantia"/>
              </a:rPr>
              <a:t>La valutazione documenta lo sviluppo dell’identità personale e promuove l’autovalutazione di ciascuno in relazione alle acquisizioni di conoscenze, abilità e competenze; (...) l’autovalutazione dell’alunno, intesa come riflessione sul proprio processo di apprendimento, può far parte del giudizio descrittivo (…)</a:t>
            </a:r>
            <a:endParaRPr b="0" lang="it-IT" sz="2400" spc="-1" strike="noStrike">
              <a:solidFill>
                <a:srgbClr val="000000"/>
              </a:solidFill>
              <a:latin typeface="Constantia"/>
            </a:endParaRPr>
          </a:p>
          <a:p>
            <a:pPr lvl="1" marL="640080" indent="-246600">
              <a:lnSpc>
                <a:spcPct val="100000"/>
              </a:lnSpc>
              <a:spcBef>
                <a:spcPts val="479"/>
              </a:spcBef>
              <a:buClr>
                <a:srgbClr val="fe8637"/>
              </a:buClr>
              <a:buSzPct val="85000"/>
              <a:buFont typeface="Wingdings 2" charset="2"/>
              <a:buChar char=""/>
            </a:pPr>
            <a:r>
              <a:rPr b="0" i="1" lang="it-IT" sz="2400" spc="-1" strike="noStrike">
                <a:solidFill>
                  <a:srgbClr val="000000"/>
                </a:solidFill>
                <a:latin typeface="Constantia"/>
              </a:rPr>
              <a:t>La valutazione (…) non giunge alla fine di un percorso, “precede, accompagna e segue” ogni processo curricolare e deve consentire di valorizzare i progressi negli apprendimenti degli allievi (…)</a:t>
            </a:r>
            <a:endParaRPr b="0" lang="it-IT" sz="2400" spc="-1" strike="noStrike">
              <a:solidFill>
                <a:srgbClr val="000000"/>
              </a:solidFill>
              <a:latin typeface="Constantia"/>
            </a:endParaRPr>
          </a:p>
        </p:txBody>
      </p:sp>
      <p:pic>
        <p:nvPicPr>
          <p:cNvPr id="133" name="Immagine 3" descr="thumbnail_logo brugnera.jpg"/>
          <p:cNvPicPr/>
          <p:nvPr/>
        </p:nvPicPr>
        <p:blipFill>
          <a:blip r:embed="rId1"/>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457200" y="704160"/>
            <a:ext cx="8229240" cy="1356480"/>
          </a:xfrm>
          <a:prstGeom prst="rect">
            <a:avLst/>
          </a:prstGeom>
          <a:noFill/>
          <a:ln w="0">
            <a:noFill/>
          </a:ln>
        </p:spPr>
        <p:txBody>
          <a:bodyPr lIns="0" rIns="0" tIns="45000" bIns="0" anchor="b">
            <a:normAutofit/>
          </a:bodyPr>
          <a:p>
            <a:pPr algn="ctr">
              <a:lnSpc>
                <a:spcPct val="100000"/>
              </a:lnSpc>
            </a:pPr>
            <a:r>
              <a:rPr b="0" lang="it-IT" sz="5000" spc="-1" strike="noStrike">
                <a:solidFill>
                  <a:srgbClr val="575f6d"/>
                </a:solidFill>
                <a:latin typeface="Calibri"/>
              </a:rPr>
              <a:t>Ma questi </a:t>
            </a:r>
            <a:r>
              <a:rPr b="1" lang="it-IT" sz="5000" spc="-1" strike="noStrike">
                <a:solidFill>
                  <a:srgbClr val="575f6d"/>
                </a:solidFill>
                <a:latin typeface="Calibri"/>
              </a:rPr>
              <a:t>giudizi descrittivi </a:t>
            </a:r>
            <a:r>
              <a:rPr b="0" lang="it-IT" sz="5000" spc="-1" strike="noStrike">
                <a:solidFill>
                  <a:srgbClr val="575f6d"/>
                </a:solidFill>
                <a:latin typeface="Calibri"/>
              </a:rPr>
              <a:t>a cosa si riferiscono?</a:t>
            </a:r>
            <a:endParaRPr b="0" lang="it-IT" sz="5000" spc="-1" strike="noStrike">
              <a:solidFill>
                <a:srgbClr val="000000"/>
              </a:solidFill>
              <a:latin typeface="Constantia"/>
            </a:endParaRPr>
          </a:p>
        </p:txBody>
      </p:sp>
      <p:graphicFrame>
        <p:nvGraphicFramePr>
          <p:cNvPr id="2" name="Diagram2"/>
          <p:cNvGraphicFramePr/>
          <p:nvPr>
            <p:extLst>
              <p:ext uri="{D42A27DB-BD31-4B8C-83A1-F6EECF244321}">
                <p14:modId xmlns:p14="http://schemas.microsoft.com/office/powerpoint/2010/main" val="2876564597"/>
              </p:ext>
            </p:extLst>
          </p:nvPr>
        </p:nvGraphicFramePr>
        <p:xfrm>
          <a:off x="457200" y="3357000"/>
          <a:ext cx="8229240" cy="2967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35" name="Immagine 3" descr="thumbnail_logo brugnera.jpg"/>
          <p:cNvPicPr/>
          <p:nvPr/>
        </p:nvPicPr>
        <p:blipFill>
          <a:blip r:embed="rId6"/>
          <a:stretch/>
        </p:blipFill>
        <p:spPr>
          <a:xfrm>
            <a:off x="8502120" y="0"/>
            <a:ext cx="641520" cy="575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458</TotalTime>
  <Application>LibreOffice/7.0.4.2$Windows_X86_64 LibreOffice_project/dcf040e67528d9187c66b2379df5ea4407429775</Application>
  <AppVersion>15.0000</AppVersion>
  <Words>1736</Words>
  <Paragraphs>161</Paragraphs>
  <Company>Microsoft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2021-02-04T12:48:40Z</dcterms:created>
  <dc:creator>Matteo</dc:creator>
  <dc:description/>
  <dc:language>it-IT</dc:language>
  <cp:lastModifiedBy>Matteo</cp:lastModifiedBy>
  <dcterms:modified xsi:type="dcterms:W3CDTF">2021-02-07T15:54:34Z</dcterms:modified>
  <cp:revision>59</cp:revision>
  <dc:subject/>
  <dc:title>ISTITUTO COMPRENSIVO “VILLA VARDA” DI BRUGNERA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Presentazione su schermo (4:3)</vt:lpwstr>
  </property>
  <property fmtid="{D5CDD505-2E9C-101B-9397-08002B2CF9AE}" pid="3" name="Slides">
    <vt:i4>29</vt:i4>
  </property>
</Properties>
</file>